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81" r:id="rId4"/>
    <p:sldId id="284" r:id="rId5"/>
    <p:sldId id="285" r:id="rId6"/>
    <p:sldId id="283" r:id="rId7"/>
    <p:sldId id="258" r:id="rId8"/>
    <p:sldId id="259" r:id="rId9"/>
    <p:sldId id="260" r:id="rId10"/>
    <p:sldId id="298" r:id="rId11"/>
    <p:sldId id="301" r:id="rId12"/>
    <p:sldId id="261" r:id="rId13"/>
    <p:sldId id="262" r:id="rId14"/>
    <p:sldId id="299" r:id="rId15"/>
    <p:sldId id="300" r:id="rId16"/>
    <p:sldId id="303" r:id="rId17"/>
    <p:sldId id="302" r:id="rId18"/>
    <p:sldId id="263" r:id="rId19"/>
    <p:sldId id="264" r:id="rId20"/>
    <p:sldId id="304" r:id="rId21"/>
    <p:sldId id="265" r:id="rId22"/>
    <p:sldId id="266" r:id="rId23"/>
    <p:sldId id="305" r:id="rId24"/>
    <p:sldId id="267" r:id="rId25"/>
    <p:sldId id="268" r:id="rId26"/>
    <p:sldId id="306" r:id="rId27"/>
    <p:sldId id="269" r:id="rId28"/>
    <p:sldId id="270" r:id="rId29"/>
    <p:sldId id="307" r:id="rId30"/>
    <p:sldId id="271" r:id="rId31"/>
    <p:sldId id="272" r:id="rId32"/>
    <p:sldId id="273" r:id="rId33"/>
    <p:sldId id="274" r:id="rId34"/>
    <p:sldId id="275" r:id="rId35"/>
    <p:sldId id="276" r:id="rId36"/>
    <p:sldId id="277" r:id="rId37"/>
    <p:sldId id="278" r:id="rId38"/>
    <p:sldId id="279" r:id="rId39"/>
    <p:sldId id="309" r:id="rId40"/>
    <p:sldId id="286" r:id="rId41"/>
    <p:sldId id="287" r:id="rId42"/>
    <p:sldId id="289" r:id="rId43"/>
    <p:sldId id="310" r:id="rId44"/>
    <p:sldId id="308" r:id="rId45"/>
    <p:sldId id="290" r:id="rId46"/>
    <p:sldId id="288" r:id="rId47"/>
    <p:sldId id="311" r:id="rId48"/>
    <p:sldId id="280" r:id="rId49"/>
    <p:sldId id="291" r:id="rId50"/>
    <p:sldId id="312" r:id="rId51"/>
    <p:sldId id="292" r:id="rId52"/>
    <p:sldId id="295" r:id="rId53"/>
    <p:sldId id="293" r:id="rId54"/>
    <p:sldId id="294" r:id="rId55"/>
    <p:sldId id="296" r:id="rId56"/>
    <p:sldId id="297" r:id="rId5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3F6DC-067F-4855-AA1E-F5F7D519E15C}" type="datetimeFigureOut">
              <a:rPr lang="sk-SK" smtClean="0"/>
              <a:pPr/>
              <a:t>8. 4. 2025</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6B5640-4BC7-4C02-939A-B782367D007D}"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DC6B5640-4BC7-4C02-939A-B782367D007D}" type="slidenum">
              <a:rPr lang="sk-SK" smtClean="0"/>
              <a:pPr/>
              <a:t>25</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DC6B5640-4BC7-4C02-939A-B782367D007D}" type="slidenum">
              <a:rPr lang="sk-SK" smtClean="0"/>
              <a:pPr/>
              <a:t>40</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E3261092-C463-430F-ABDF-ACFF3C3F6D80}" type="datetimeFigureOut">
              <a:rPr lang="sk-SK" smtClean="0"/>
              <a:pPr/>
              <a:t>8. 4. 2025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EB7B9F7-E4BE-4BC9-8479-A67E04FC2FA8}"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3261092-C463-430F-ABDF-ACFF3C3F6D80}" type="datetimeFigureOut">
              <a:rPr lang="sk-SK" smtClean="0"/>
              <a:pPr/>
              <a:t>8. 4. 2025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EB7B9F7-E4BE-4BC9-8479-A67E04FC2FA8}"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3261092-C463-430F-ABDF-ACFF3C3F6D80}" type="datetimeFigureOut">
              <a:rPr lang="sk-SK" smtClean="0"/>
              <a:pPr/>
              <a:t>8. 4. 2025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EB7B9F7-E4BE-4BC9-8479-A67E04FC2FA8}"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3261092-C463-430F-ABDF-ACFF3C3F6D80}" type="datetimeFigureOut">
              <a:rPr lang="sk-SK" smtClean="0"/>
              <a:pPr/>
              <a:t>8. 4. 2025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EB7B9F7-E4BE-4BC9-8479-A67E04FC2FA8}"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E3261092-C463-430F-ABDF-ACFF3C3F6D80}" type="datetimeFigureOut">
              <a:rPr lang="sk-SK" smtClean="0"/>
              <a:pPr/>
              <a:t>8. 4. 2025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EB7B9F7-E4BE-4BC9-8479-A67E04FC2FA8}"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E3261092-C463-430F-ABDF-ACFF3C3F6D80}" type="datetimeFigureOut">
              <a:rPr lang="sk-SK" smtClean="0"/>
              <a:pPr/>
              <a:t>8. 4. 2025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EB7B9F7-E4BE-4BC9-8479-A67E04FC2FA8}"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E3261092-C463-430F-ABDF-ACFF3C3F6D80}" type="datetimeFigureOut">
              <a:rPr lang="sk-SK" smtClean="0"/>
              <a:pPr/>
              <a:t>8. 4. 2025</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7EB7B9F7-E4BE-4BC9-8479-A67E04FC2FA8}"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E3261092-C463-430F-ABDF-ACFF3C3F6D80}" type="datetimeFigureOut">
              <a:rPr lang="sk-SK" smtClean="0"/>
              <a:pPr/>
              <a:t>8. 4. 2025</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7EB7B9F7-E4BE-4BC9-8479-A67E04FC2FA8}"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E3261092-C463-430F-ABDF-ACFF3C3F6D80}" type="datetimeFigureOut">
              <a:rPr lang="sk-SK" smtClean="0"/>
              <a:pPr/>
              <a:t>8. 4. 2025</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7EB7B9F7-E4BE-4BC9-8479-A67E04FC2FA8}"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E3261092-C463-430F-ABDF-ACFF3C3F6D80}" type="datetimeFigureOut">
              <a:rPr lang="sk-SK" smtClean="0"/>
              <a:pPr/>
              <a:t>8. 4. 2025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EB7B9F7-E4BE-4BC9-8479-A67E04FC2FA8}"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E3261092-C463-430F-ABDF-ACFF3C3F6D80}" type="datetimeFigureOut">
              <a:rPr lang="sk-SK" smtClean="0"/>
              <a:pPr/>
              <a:t>8. 4. 2025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EB7B9F7-E4BE-4BC9-8479-A67E04FC2FA8}"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61092-C463-430F-ABDF-ACFF3C3F6D80}" type="datetimeFigureOut">
              <a:rPr lang="sk-SK" smtClean="0"/>
              <a:pPr/>
              <a:t>8. 4. 2025</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7B9F7-E4BE-4BC9-8479-A67E04FC2FA8}"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714357"/>
            <a:ext cx="7772400" cy="1928825"/>
          </a:xfrm>
        </p:spPr>
        <p:txBody>
          <a:bodyPr>
            <a:normAutofit fontScale="90000"/>
          </a:bodyPr>
          <a:lstStyle/>
          <a:p>
            <a:r>
              <a:rPr lang="sk-SK" sz="7200" b="1" dirty="0" smtClean="0"/>
              <a:t>VEĽKÝ PIATOK</a:t>
            </a:r>
            <a:br>
              <a:rPr lang="sk-SK" sz="7200" b="1" dirty="0" smtClean="0"/>
            </a:br>
            <a:r>
              <a:rPr lang="sk-SK" sz="7200" b="1" dirty="0" smtClean="0"/>
              <a:t>PAŠIE</a:t>
            </a:r>
            <a:endParaRPr lang="sk-SK" sz="7200" b="1" dirty="0"/>
          </a:p>
        </p:txBody>
      </p:sp>
      <p:sp>
        <p:nvSpPr>
          <p:cNvPr id="3" name="Podnadpis 2"/>
          <p:cNvSpPr>
            <a:spLocks noGrp="1"/>
          </p:cNvSpPr>
          <p:nvPr>
            <p:ph type="subTitle" idx="1"/>
          </p:nvPr>
        </p:nvSpPr>
        <p:spPr/>
        <p:txBody>
          <a:bodyPr/>
          <a:lstStyle/>
          <a:p>
            <a:endParaRPr lang="sk-S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55298" name="Picture 2" descr="Kým sa to dialo, Pilátova žena mu poslala správu. &quot;Nemaj nič spoločné s tým nevinným mužom, pretože som kvôli Nemu vo sne veľa trpel.&quot; Bolo zvykom, že na veľkonočné sviatky bol väzeň prepustený. Pilát sa teda spýtal zástupu. &quot;Koho chcete prepustiť, Barabáša alebo Ježiša?&quot; Barabáš bol uväznený za vedenie vzbury a za vraždu. „Barabáš,“ zakričali späť. – snímka 13"/>
          <p:cNvPicPr>
            <a:picLocks noChangeAspect="1" noChangeArrowheads="1"/>
          </p:cNvPicPr>
          <p:nvPr/>
        </p:nvPicPr>
        <p:blipFill>
          <a:blip r:embed="rId2"/>
          <a:srcRect/>
          <a:stretch>
            <a:fillRect/>
          </a:stretch>
        </p:blipFill>
        <p:spPr bwMode="auto">
          <a:xfrm>
            <a:off x="428596" y="0"/>
            <a:ext cx="8429684" cy="632226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58370" name="Picture 2" descr="&quot;Si kráľ Židov?&quot; dožadoval sa Pilát. „Povedal si to,“ odpovedal Ježiš. – snímka 2"/>
          <p:cNvPicPr>
            <a:picLocks noChangeAspect="1" noChangeArrowheads="1"/>
          </p:cNvPicPr>
          <p:nvPr/>
        </p:nvPicPr>
        <p:blipFill>
          <a:blip r:embed="rId2"/>
          <a:srcRect/>
          <a:stretch>
            <a:fillRect/>
          </a:stretch>
        </p:blipFill>
        <p:spPr bwMode="auto">
          <a:xfrm>
            <a:off x="0" y="0"/>
            <a:ext cx="10477538" cy="785815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143124"/>
            <a:ext cx="8472518" cy="1143000"/>
          </a:xfrm>
        </p:spPr>
        <p:txBody>
          <a:bodyPr>
            <a:normAutofit fontScale="90000"/>
          </a:bodyPr>
          <a:lstStyle/>
          <a:p>
            <a:r>
              <a:rPr lang="sk-SK" dirty="0"/>
              <a:t>Pieseň: ES 89; 3</a:t>
            </a:r>
            <a:br>
              <a:rPr lang="sk-SK" dirty="0"/>
            </a:br>
            <a:r>
              <a:rPr lang="sk-SK" sz="2200" dirty="0"/>
              <a:t>Mel: Drahý Spasiteľ náš </a:t>
            </a:r>
            <a:r>
              <a:rPr lang="sk-SK" dirty="0"/>
              <a:t/>
            </a:r>
            <a:br>
              <a:rPr lang="sk-SK" dirty="0"/>
            </a:br>
            <a:r>
              <a:rPr lang="sk-SK" dirty="0" smtClean="0"/>
              <a:t>  </a:t>
            </a:r>
            <a:r>
              <a:rPr lang="sk-SK" sz="4900" b="1" dirty="0">
                <a:solidFill>
                  <a:srgbClr val="7030A0"/>
                </a:solidFill>
              </a:rPr>
              <a:t>My sme tí hriešnici, veľkí dlžníci, Ty si však, Pane náš, zaplatil za nás nie striebrom, nie zlatom,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ale </a:t>
            </a:r>
            <a:r>
              <a:rPr lang="sk-SK" sz="4900" b="1" dirty="0">
                <a:solidFill>
                  <a:srgbClr val="7030A0"/>
                </a:solidFill>
              </a:rPr>
              <a:t>krvou svätou, čo nás očistila, hriechov zbavila.</a:t>
            </a:r>
            <a:r>
              <a:rPr lang="sk-SK" dirty="0"/>
              <a:t/>
            </a:r>
            <a:br>
              <a:rPr lang="sk-SK" dirty="0"/>
            </a:br>
            <a:endParaRPr lang="sk-SK"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Pilát si umýva ruky</a:t>
            </a:r>
            <a:br>
              <a:rPr lang="sk-SK" dirty="0"/>
            </a:br>
            <a:r>
              <a:rPr lang="sk-SK" sz="2200" dirty="0"/>
              <a:t>Text: </a:t>
            </a:r>
            <a:r>
              <a:rPr lang="sk-SK" sz="2200" dirty="0" err="1"/>
              <a:t>Mt</a:t>
            </a:r>
            <a:r>
              <a:rPr lang="sk-SK" sz="2200" dirty="0"/>
              <a:t> 27,24-26 </a:t>
            </a:r>
            <a:r>
              <a:rPr lang="sk-SK" sz="2200" dirty="0" err="1"/>
              <a:t>Mk</a:t>
            </a:r>
            <a:r>
              <a:rPr lang="sk-SK" sz="2200" dirty="0"/>
              <a:t> 15,15 L 23,23-25 J 19,12-16</a:t>
            </a:r>
            <a:r>
              <a:rPr lang="sk-SK" dirty="0"/>
              <a:t/>
            </a:r>
            <a:br>
              <a:rPr lang="sk-SK" dirty="0"/>
            </a:br>
            <a:endParaRPr lang="sk-SK" dirty="0"/>
          </a:p>
        </p:txBody>
      </p:sp>
      <p:pic>
        <p:nvPicPr>
          <p:cNvPr id="31746" name="Picture 2" descr="Pilát videl, že dav sa vymyká spod kontroly. Umyl si pred nimi ruky a vyhlásil: ‚Som nevinný v krvi tohto muža. Je to vaša zodpovednosť.“ Zástup odpovedal: Jeho krv na nás a naše deti. – snímka 15"/>
          <p:cNvPicPr>
            <a:picLocks noChangeAspect="1" noChangeArrowheads="1"/>
          </p:cNvPicPr>
          <p:nvPr/>
        </p:nvPicPr>
        <p:blipFill>
          <a:blip r:embed="rId2"/>
          <a:srcRect/>
          <a:stretch>
            <a:fillRect/>
          </a:stretch>
        </p:blipFill>
        <p:spPr bwMode="auto">
          <a:xfrm>
            <a:off x="857224" y="1071546"/>
            <a:ext cx="7429552" cy="557216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56322" name="Picture 2" descr="'Čo mám robiť s Ježišom, ktorý sa volá Mesiáš?' spýtal sa Pilát. &quot;Ukrižuj Ho!&quot; prišla odpoveď. – snímka 14"/>
          <p:cNvPicPr>
            <a:picLocks noChangeAspect="1" noChangeArrowheads="1"/>
          </p:cNvPicPr>
          <p:nvPr/>
        </p:nvPicPr>
        <p:blipFill>
          <a:blip r:embed="rId2"/>
          <a:srcRect/>
          <a:stretch>
            <a:fillRect/>
          </a:stretch>
        </p:blipFill>
        <p:spPr bwMode="auto">
          <a:xfrm>
            <a:off x="285719" y="0"/>
            <a:ext cx="8763027" cy="657227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57346" name="Picture 2" descr="Pilát sa prihovoril najvyšším kňazom a vládcom ľudu. „Nepovažujem tohto muža za vinného z obvinení, ktoré ste voči Nemu vzniesli. Herodes urobil to isté a nenašiel žiadny základ pre vaše obvinenia. Potrestám Ho a potom Ho prepustím.“ – snímka 11"/>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59394" name="Picture 2" descr="Pilát videl, že dav sa vymyká spod kontroly. Umyl si pred nimi ruky a vyhlásil: ‚Som nevinný v krvi tohto muža. Je to vaša zodpovednosť.“ Zástup odpovedal: Jeho krv na nás a naše deti. – snímka 15"/>
          <p:cNvPicPr>
            <a:picLocks noChangeAspect="1" noChangeArrowheads="1"/>
          </p:cNvPicPr>
          <p:nvPr/>
        </p:nvPicPr>
        <p:blipFill>
          <a:blip r:embed="rId2"/>
          <a:srcRect/>
          <a:stretch>
            <a:fillRect/>
          </a:stretch>
        </p:blipFill>
        <p:spPr bwMode="auto">
          <a:xfrm>
            <a:off x="0" y="142898"/>
            <a:ext cx="9144000" cy="685800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60418" name="Picture 2" descr="Pilát prepustil Barabáša a vydal Ježiša, aby ho zbičovali a ukrižovali. – snímka 16"/>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Pieseň</a:t>
            </a:r>
            <a:r>
              <a:rPr lang="sk-SK" dirty="0"/>
              <a:t>: ES 98; 1</a:t>
            </a:r>
            <a:br>
              <a:rPr lang="sk-SK" dirty="0"/>
            </a:br>
            <a:r>
              <a:rPr lang="sk-SK" dirty="0" smtClean="0"/>
              <a:t>  </a:t>
            </a:r>
            <a:r>
              <a:rPr lang="sk-SK" sz="4900" b="1" dirty="0">
                <a:solidFill>
                  <a:srgbClr val="7030A0"/>
                </a:solidFill>
              </a:rPr>
              <a:t>Môj </a:t>
            </a:r>
            <a:r>
              <a:rPr lang="sk-SK" sz="4900" b="1" dirty="0" err="1">
                <a:solidFill>
                  <a:srgbClr val="7030A0"/>
                </a:solidFill>
              </a:rPr>
              <a:t>Ježiši</a:t>
            </a:r>
            <a:r>
              <a:rPr lang="sk-SK" sz="4900" b="1" dirty="0">
                <a:solidFill>
                  <a:srgbClr val="7030A0"/>
                </a:solidFill>
              </a:rPr>
              <a:t>, môj najmilší, prečože Ťa obvinili, nevinného odsúdili? Môj </a:t>
            </a:r>
            <a:r>
              <a:rPr lang="sk-SK" sz="4900" b="1" dirty="0" err="1">
                <a:solidFill>
                  <a:srgbClr val="7030A0"/>
                </a:solidFill>
              </a:rPr>
              <a:t>Ježiši</a:t>
            </a:r>
            <a:r>
              <a:rPr lang="sk-SK" sz="4900" b="1" dirty="0">
                <a:solidFill>
                  <a:srgbClr val="7030A0"/>
                </a:solidFill>
              </a:rPr>
              <a:t>, môj najmilší, </a:t>
            </a:r>
            <a:r>
              <a:rPr lang="sk-SK" sz="4900" b="1" dirty="0" smtClean="0">
                <a:solidFill>
                  <a:srgbClr val="7030A0"/>
                </a:solidFill>
              </a:rPr>
              <a:t>                          aká </a:t>
            </a:r>
            <a:r>
              <a:rPr lang="sk-SK" sz="4900" b="1" dirty="0">
                <a:solidFill>
                  <a:srgbClr val="7030A0"/>
                </a:solidFill>
              </a:rPr>
              <a:t>príčina je Tvojho umučenia preťažkého? </a:t>
            </a:r>
            <a:r>
              <a:rPr lang="sk-SK" sz="4900" b="1" dirty="0" smtClean="0">
                <a:solidFill>
                  <a:srgbClr val="7030A0"/>
                </a:solidFill>
              </a:rPr>
              <a:t>/ To</a:t>
            </a:r>
            <a:r>
              <a:rPr lang="sk-SK" sz="4900" b="1" dirty="0">
                <a:solidFill>
                  <a:srgbClr val="7030A0"/>
                </a:solidFill>
              </a:rPr>
              <a:t>, Pane, moja je </a:t>
            </a:r>
            <a:r>
              <a:rPr lang="sk-SK" sz="4900" b="1" dirty="0" smtClean="0">
                <a:solidFill>
                  <a:srgbClr val="7030A0"/>
                </a:solidFill>
              </a:rPr>
              <a:t>vina,/ </a:t>
            </a:r>
            <a:r>
              <a:rPr lang="sk-SK" sz="4900" b="1" dirty="0">
                <a:solidFill>
                  <a:srgbClr val="7030A0"/>
                </a:solidFill>
              </a:rPr>
              <a:t>ja som Tvojich múk príčina, moje hriechy Ťa </a:t>
            </a:r>
            <a:r>
              <a:rPr lang="sk-SK" sz="4900" b="1" dirty="0" smtClean="0">
                <a:solidFill>
                  <a:srgbClr val="7030A0"/>
                </a:solidFill>
              </a:rPr>
              <a:t>ranili                                  </a:t>
            </a:r>
            <a:r>
              <a:rPr lang="sk-SK" sz="4900" b="1" dirty="0">
                <a:solidFill>
                  <a:srgbClr val="7030A0"/>
                </a:solidFill>
              </a:rPr>
              <a:t>a na kríži usmrtili.</a:t>
            </a:r>
            <a:r>
              <a:rPr lang="sk-SK" dirty="0"/>
              <a:t/>
            </a:r>
            <a:br>
              <a:rPr lang="sk-SK" dirty="0"/>
            </a:br>
            <a:endParaRPr lang="sk-SK"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Cesta na Golgotu</a:t>
            </a:r>
            <a:br>
              <a:rPr lang="sk-SK" dirty="0"/>
            </a:br>
            <a:r>
              <a:rPr lang="sk-SK" sz="2200" dirty="0"/>
              <a:t>Text: </a:t>
            </a:r>
            <a:r>
              <a:rPr lang="sk-SK" sz="2200" dirty="0" err="1"/>
              <a:t>Mt</a:t>
            </a:r>
            <a:r>
              <a:rPr lang="sk-SK" sz="2200" dirty="0"/>
              <a:t> 27,31-32 </a:t>
            </a:r>
            <a:r>
              <a:rPr lang="sk-SK" sz="2200" dirty="0" err="1"/>
              <a:t>Mk</a:t>
            </a:r>
            <a:r>
              <a:rPr lang="sk-SK" sz="2200" dirty="0"/>
              <a:t> 15,20-23 L 23,26-32</a:t>
            </a:r>
            <a:r>
              <a:rPr lang="sk-SK" dirty="0"/>
              <a:t/>
            </a:r>
            <a:br>
              <a:rPr lang="sk-SK" dirty="0"/>
            </a:br>
            <a:endParaRPr lang="sk-SK" dirty="0"/>
          </a:p>
        </p:txBody>
      </p:sp>
      <p:pic>
        <p:nvPicPr>
          <p:cNvPr id="29698" name="Picture 2" descr="Rímski vojaci prinútili Ježiša niesť svoj vlastný kríž. Dvaja zločinci odsúdení na smrť ukrižovaním boli nútení urobiť to isté. Boli vyvedení z mesta, aby boli ukrižovaní. Nasledoval veľký zástup vrátane žien, ktoré smútili a nariekali za Ježišom. – snímka 1"/>
          <p:cNvPicPr>
            <a:picLocks noChangeAspect="1" noChangeArrowheads="1"/>
          </p:cNvPicPr>
          <p:nvPr/>
        </p:nvPicPr>
        <p:blipFill>
          <a:blip r:embed="rId2"/>
          <a:srcRect/>
          <a:stretch>
            <a:fillRect/>
          </a:stretch>
        </p:blipFill>
        <p:spPr bwMode="auto">
          <a:xfrm>
            <a:off x="285720" y="1071546"/>
            <a:ext cx="7905771" cy="592933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686800" cy="5940444"/>
          </a:xfrm>
        </p:spPr>
        <p:txBody>
          <a:bodyPr>
            <a:normAutofit fontScale="90000"/>
          </a:bodyPr>
          <a:lstStyle/>
          <a:p>
            <a:pPr algn="l"/>
            <a:r>
              <a:rPr lang="sk-SK" sz="5400" b="1" dirty="0" smtClean="0"/>
              <a:t/>
            </a:r>
            <a:br>
              <a:rPr lang="sk-SK" sz="5400" b="1" dirty="0" smtClean="0"/>
            </a:br>
            <a:r>
              <a:rPr lang="sk-SK" sz="5400" b="1" dirty="0" smtClean="0"/>
              <a:t/>
            </a:r>
            <a:br>
              <a:rPr lang="sk-SK" sz="5400" b="1" dirty="0" smtClean="0"/>
            </a:br>
            <a:r>
              <a:rPr lang="sk-SK" sz="5400" b="1" dirty="0" smtClean="0"/>
              <a:t/>
            </a:r>
            <a:br>
              <a:rPr lang="sk-SK" sz="5400" b="1" dirty="0" smtClean="0"/>
            </a:br>
            <a:r>
              <a:rPr lang="sk-SK" sz="5400" b="1" dirty="0" smtClean="0"/>
              <a:t/>
            </a:r>
            <a:br>
              <a:rPr lang="sk-SK" sz="5400" b="1" dirty="0" smtClean="0"/>
            </a:br>
            <a:r>
              <a:rPr lang="sk-SK" sz="5400" b="1" dirty="0" smtClean="0"/>
              <a:t/>
            </a:r>
            <a:br>
              <a:rPr lang="sk-SK" sz="5400" b="1" dirty="0" smtClean="0"/>
            </a:br>
            <a:r>
              <a:rPr lang="sk-SK" sz="5400" b="1" dirty="0" smtClean="0"/>
              <a:t/>
            </a:r>
            <a:br>
              <a:rPr lang="sk-SK" sz="5400" b="1" dirty="0" smtClean="0"/>
            </a:br>
            <a:r>
              <a:rPr lang="sk-SK" sz="5400" b="1" dirty="0" smtClean="0"/>
              <a:t>PREDSPEV</a:t>
            </a:r>
            <a:br>
              <a:rPr lang="sk-SK" sz="5400" b="1" dirty="0" smtClean="0"/>
            </a:br>
            <a:r>
              <a:rPr lang="sk-SK" sz="5300" dirty="0" smtClean="0"/>
              <a:t>Kňaz: Neopúšťaj ma, </a:t>
            </a:r>
            <a:r>
              <a:rPr lang="sk-SK" sz="5300" dirty="0" err="1" smtClean="0"/>
              <a:t>Hospodine</a:t>
            </a:r>
            <a:r>
              <a:rPr lang="sk-SK" sz="5300" dirty="0" smtClean="0"/>
              <a:t>.</a:t>
            </a:r>
            <a:br>
              <a:rPr lang="sk-SK" sz="5300" dirty="0" smtClean="0"/>
            </a:br>
            <a:r>
              <a:rPr lang="sk-SK" sz="5300" b="1" dirty="0" smtClean="0"/>
              <a:t>Zbor: Bože môj, nevzďaľuj sa </a:t>
            </a:r>
            <a:br>
              <a:rPr lang="sk-SK" sz="5300" b="1" dirty="0" smtClean="0"/>
            </a:br>
            <a:r>
              <a:rPr lang="sk-SK" sz="5300" b="1" dirty="0" smtClean="0"/>
              <a:t>          odo mňa.</a:t>
            </a:r>
            <a:br>
              <a:rPr lang="sk-SK" sz="5300" b="1" dirty="0" smtClean="0"/>
            </a:br>
            <a:r>
              <a:rPr lang="sk-SK" sz="5300" dirty="0" smtClean="0"/>
              <a:t>Kňaz: Obráť sa ku mne a zmiluj  </a:t>
            </a:r>
            <a:br>
              <a:rPr lang="sk-SK" sz="5300" dirty="0" smtClean="0"/>
            </a:br>
            <a:r>
              <a:rPr lang="sk-SK" sz="5300" dirty="0" smtClean="0"/>
              <a:t>           sa  nado mnou.</a:t>
            </a:r>
            <a:r>
              <a:rPr lang="sk-SK" sz="5300" b="1" dirty="0" smtClean="0"/>
              <a:t/>
            </a:r>
            <a:br>
              <a:rPr lang="sk-SK" sz="5300" b="1" dirty="0" smtClean="0"/>
            </a:br>
            <a:r>
              <a:rPr lang="sk-SK" sz="5300" b="1" dirty="0" smtClean="0"/>
              <a:t>Zbor: Neopúšťaj ma, </a:t>
            </a:r>
            <a:r>
              <a:rPr lang="sk-SK" sz="5300" b="1" dirty="0" err="1" smtClean="0"/>
              <a:t>Hospodine</a:t>
            </a:r>
            <a:r>
              <a:rPr lang="sk-SK" sz="5300" b="1" dirty="0" smtClean="0"/>
              <a:t>.</a:t>
            </a:r>
            <a:br>
              <a:rPr lang="sk-SK" sz="5300" b="1" dirty="0" smtClean="0"/>
            </a:br>
            <a:r>
              <a:rPr lang="sk-SK" sz="5300" b="1" dirty="0" smtClean="0"/>
              <a:t>           Bože môj, nevzďaľuj sa </a:t>
            </a:r>
            <a:br>
              <a:rPr lang="sk-SK" sz="5300" b="1" dirty="0" smtClean="0"/>
            </a:br>
            <a:r>
              <a:rPr lang="sk-SK" sz="5300" b="1" dirty="0" smtClean="0"/>
              <a:t>           odo mňa. </a:t>
            </a:r>
            <a:r>
              <a:rPr lang="sk-SK" sz="5400" b="1" dirty="0" smtClean="0"/>
              <a:t/>
            </a:r>
            <a:br>
              <a:rPr lang="sk-SK" sz="5400" b="1" dirty="0" smtClean="0"/>
            </a:br>
            <a:r>
              <a:rPr lang="sk-SK" sz="5400" b="1" dirty="0" smtClean="0"/>
              <a:t/>
            </a:r>
            <a:br>
              <a:rPr lang="sk-SK" sz="5400" b="1" dirty="0" smtClean="0"/>
            </a:br>
            <a:r>
              <a:rPr lang="sk-SK" sz="5400" b="1" dirty="0" smtClean="0"/>
              <a:t/>
            </a:r>
            <a:br>
              <a:rPr lang="sk-SK" sz="5400" b="1" dirty="0" smtClean="0"/>
            </a:br>
            <a:r>
              <a:rPr lang="sk-SK" sz="5400" b="1" dirty="0" smtClean="0"/>
              <a:t/>
            </a:r>
            <a:br>
              <a:rPr lang="sk-SK" sz="5400" b="1" dirty="0" smtClean="0"/>
            </a:br>
            <a:r>
              <a:rPr lang="sk-SK" sz="5400" b="1" dirty="0" smtClean="0"/>
              <a:t/>
            </a:r>
            <a:br>
              <a:rPr lang="sk-SK" sz="5400" b="1" dirty="0" smtClean="0"/>
            </a:br>
            <a:r>
              <a:rPr lang="sk-SK" sz="5400" b="1" dirty="0" smtClean="0"/>
              <a:t/>
            </a:r>
            <a:br>
              <a:rPr lang="sk-SK" sz="5400" b="1" dirty="0" smtClean="0"/>
            </a:br>
            <a:endParaRPr lang="sk-SK" sz="5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61442" name="Picture 2" descr="Ježiš bol slabý od svojho bitia a padol. Vojaci chytili muža v dave, Simona z Cyrény v severnej Afrike... a prinútili ho niesť kríž. – snímka 2"/>
          <p:cNvPicPr>
            <a:picLocks noChangeAspect="1" noChangeArrowheads="1"/>
          </p:cNvPicPr>
          <p:nvPr/>
        </p:nvPicPr>
        <p:blipFill>
          <a:blip r:embed="rId2"/>
          <a:srcRect/>
          <a:stretch>
            <a:fillRect/>
          </a:stretch>
        </p:blipFill>
        <p:spPr bwMode="auto">
          <a:xfrm>
            <a:off x="214282" y="160710"/>
            <a:ext cx="8929718" cy="669729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20" y="214290"/>
            <a:ext cx="8715436" cy="1203348"/>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Pieseň</a:t>
            </a:r>
            <a:r>
              <a:rPr lang="sk-SK" dirty="0"/>
              <a:t>: ES 86; 1</a:t>
            </a:r>
            <a:br>
              <a:rPr lang="sk-SK" dirty="0"/>
            </a:br>
            <a:r>
              <a:rPr lang="sk-SK" dirty="0" smtClean="0"/>
              <a:t>  </a:t>
            </a:r>
            <a:r>
              <a:rPr lang="sk-SK" sz="4900" b="1" dirty="0">
                <a:solidFill>
                  <a:srgbClr val="7030A0"/>
                </a:solidFill>
              </a:rPr>
              <a:t>Baránok, hľa, nesie viny </a:t>
            </a:r>
            <a:r>
              <a:rPr lang="sk-SK" sz="4900" b="1" dirty="0" smtClean="0">
                <a:solidFill>
                  <a:srgbClr val="7030A0"/>
                </a:solidFill>
              </a:rPr>
              <a:t>ľudí</a:t>
            </a:r>
            <a:r>
              <a:rPr lang="sk-SK" sz="4900" b="1" dirty="0">
                <a:solidFill>
                  <a:srgbClr val="7030A0"/>
                </a:solidFill>
              </a:rPr>
              <a:t>, sveta celého, </a:t>
            </a:r>
            <a:r>
              <a:rPr lang="sk-SK" sz="4900" b="1" dirty="0" smtClean="0">
                <a:solidFill>
                  <a:srgbClr val="7030A0"/>
                </a:solidFill>
              </a:rPr>
              <a:t>/na </a:t>
            </a:r>
            <a:r>
              <a:rPr lang="sk-SK" sz="4900" b="1" dirty="0">
                <a:solidFill>
                  <a:srgbClr val="7030A0"/>
                </a:solidFill>
              </a:rPr>
              <a:t>smrť kráča Pán </a:t>
            </a:r>
            <a:r>
              <a:rPr lang="sk-SK" sz="4900" b="1" dirty="0" smtClean="0">
                <a:solidFill>
                  <a:srgbClr val="7030A0"/>
                </a:solidFill>
              </a:rPr>
              <a:t>nevinný / </a:t>
            </a:r>
            <a:r>
              <a:rPr lang="sk-SK" sz="4900" b="1" dirty="0">
                <a:solidFill>
                  <a:srgbClr val="7030A0"/>
                </a:solidFill>
              </a:rPr>
              <a:t>na záchranu hriešneho</a:t>
            </a:r>
            <a:r>
              <a:rPr lang="sk-SK" sz="4900" b="1" dirty="0" smtClean="0">
                <a:solidFill>
                  <a:srgbClr val="7030A0"/>
                </a:solidFill>
              </a:rPr>
              <a:t>; /</a:t>
            </a:r>
            <a:br>
              <a:rPr lang="sk-SK" sz="4900" b="1" dirty="0" smtClean="0">
                <a:solidFill>
                  <a:srgbClr val="7030A0"/>
                </a:solidFill>
              </a:rPr>
            </a:br>
            <a:r>
              <a:rPr lang="sk-SK" sz="4900" b="1" dirty="0" smtClean="0">
                <a:solidFill>
                  <a:srgbClr val="7030A0"/>
                </a:solidFill>
              </a:rPr>
              <a:t> </a:t>
            </a:r>
            <a:r>
              <a:rPr lang="sk-SK" sz="4900" b="1" dirty="0">
                <a:solidFill>
                  <a:srgbClr val="7030A0"/>
                </a:solidFill>
              </a:rPr>
              <a:t>pod krížom klesá v </a:t>
            </a:r>
            <a:r>
              <a:rPr lang="sk-SK" sz="4900" b="1" dirty="0" smtClean="0">
                <a:solidFill>
                  <a:srgbClr val="7030A0"/>
                </a:solidFill>
              </a:rPr>
              <a:t>slabosti,/ zbičovaný</a:t>
            </a:r>
            <a:r>
              <a:rPr lang="sk-SK" sz="4900" b="1" dirty="0">
                <a:solidFill>
                  <a:srgbClr val="7030A0"/>
                </a:solidFill>
              </a:rPr>
              <a:t>, zbavený cti</a:t>
            </a:r>
            <a:r>
              <a:rPr lang="sk-SK" sz="4900" b="1" dirty="0" smtClean="0">
                <a:solidFill>
                  <a:srgbClr val="7030A0"/>
                </a:solidFill>
              </a:rPr>
              <a:t>,/ </a:t>
            </a:r>
            <a:r>
              <a:rPr lang="sk-SK" sz="4900" b="1" dirty="0">
                <a:solidFill>
                  <a:srgbClr val="7030A0"/>
                </a:solidFill>
              </a:rPr>
              <a:t>ide cestou potupy; </a:t>
            </a:r>
            <a:r>
              <a:rPr lang="sk-SK" sz="4900" b="1" dirty="0" smtClean="0">
                <a:solidFill>
                  <a:srgbClr val="7030A0"/>
                </a:solidFill>
              </a:rPr>
              <a:t>/znáša </a:t>
            </a:r>
            <a:r>
              <a:rPr lang="sk-SK" sz="4900" b="1" dirty="0">
                <a:solidFill>
                  <a:srgbClr val="7030A0"/>
                </a:solidFill>
              </a:rPr>
              <a:t>zradu, pohanenie, bolesť, kríž, smrť, </a:t>
            </a:r>
            <a:r>
              <a:rPr lang="sk-SK" sz="4900" b="1" dirty="0" smtClean="0">
                <a:solidFill>
                  <a:srgbClr val="7030A0"/>
                </a:solidFill>
              </a:rPr>
              <a:t>potupenie, /             </a:t>
            </a:r>
            <a:r>
              <a:rPr lang="sk-SK" sz="4900" b="1" dirty="0">
                <a:solidFill>
                  <a:srgbClr val="7030A0"/>
                </a:solidFill>
              </a:rPr>
              <a:t>všetko za nás podstúpi.</a:t>
            </a:r>
            <a:br>
              <a:rPr lang="sk-SK" sz="4900" b="1" dirty="0">
                <a:solidFill>
                  <a:srgbClr val="7030A0"/>
                </a:solidFill>
              </a:rPr>
            </a:br>
            <a:endParaRPr lang="sk-SK" sz="4900" b="1" dirty="0">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Ukrižovali Ho medzi zločincami</a:t>
            </a:r>
            <a:br>
              <a:rPr lang="sk-SK" dirty="0"/>
            </a:br>
            <a:r>
              <a:rPr lang="sk-SK" sz="2200" dirty="0"/>
              <a:t>Text: </a:t>
            </a:r>
            <a:r>
              <a:rPr lang="sk-SK" sz="2200" dirty="0" err="1"/>
              <a:t>Mt</a:t>
            </a:r>
            <a:r>
              <a:rPr lang="sk-SK" sz="2200" dirty="0"/>
              <a:t> 27,33-34 </a:t>
            </a:r>
            <a:r>
              <a:rPr lang="sk-SK" sz="2200" dirty="0" err="1"/>
              <a:t>Mk</a:t>
            </a:r>
            <a:r>
              <a:rPr lang="sk-SK" sz="2200" dirty="0"/>
              <a:t> 15,23-28 L 23,33 J 19,18</a:t>
            </a:r>
            <a:r>
              <a:rPr lang="sk-SK" dirty="0"/>
              <a:t/>
            </a:r>
            <a:br>
              <a:rPr lang="sk-SK" dirty="0"/>
            </a:br>
            <a:endParaRPr lang="sk-SK" dirty="0"/>
          </a:p>
        </p:txBody>
      </p:sp>
      <p:pic>
        <p:nvPicPr>
          <p:cNvPr id="27650" name="Picture 2" descr="Vyviedli Ježiša z mesta na miesto zvané Golgota (čo znamená miesto lebky). Ježiša a dvoch zločincov pribili na kríže. Ježiš bol uprostred so zločincom na oboch stranách. Bolo 9 hodín ráno. – snímka 3"/>
          <p:cNvPicPr>
            <a:picLocks noChangeAspect="1" noChangeArrowheads="1"/>
          </p:cNvPicPr>
          <p:nvPr/>
        </p:nvPicPr>
        <p:blipFill>
          <a:blip r:embed="rId2"/>
          <a:srcRect/>
          <a:stretch>
            <a:fillRect/>
          </a:stretch>
        </p:blipFill>
        <p:spPr bwMode="auto">
          <a:xfrm>
            <a:off x="1071538" y="1178677"/>
            <a:ext cx="7572428" cy="567932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62468" name="Picture 4" descr="Jeden zo zločincov sa pridal k tým, ktorí urážali Ježiša. „Nie si ty Mesiáš? Zachráňte seba aj nás!' Druhý zločinec ho však pokarhal. ‚Nebojíš sa Boha? Dostávame spravodlivý trest, ale tento muž neurobil nič zlé.“ Potom sa otočil a povedal: 'Ježišu, spomeň si na mňa, keď prídeš do svojho kráľovstva.' Ježiš odpovedal: „Pravdu vám hovorím. Dnes budeš so mnou v raji.“ – snímka 7"/>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Pieseň</a:t>
            </a:r>
            <a:r>
              <a:rPr lang="sk-SK" dirty="0"/>
              <a:t>: ES 120; 1</a:t>
            </a:r>
            <a:br>
              <a:rPr lang="sk-SK" dirty="0"/>
            </a:br>
            <a:r>
              <a:rPr lang="sk-SK" sz="2200" dirty="0"/>
              <a:t>Mel: Ach ja biedny, úbohý hriešnik </a:t>
            </a:r>
            <a:r>
              <a:rPr lang="sk-SK" dirty="0"/>
              <a:t/>
            </a:r>
            <a:br>
              <a:rPr lang="sk-SK" dirty="0"/>
            </a:br>
            <a:r>
              <a:rPr lang="sk-SK" dirty="0" smtClean="0"/>
              <a:t>  </a:t>
            </a:r>
            <a:r>
              <a:rPr lang="sk-SK" sz="4900" b="1" dirty="0">
                <a:solidFill>
                  <a:srgbClr val="7030A0"/>
                </a:solidFill>
              </a:rPr>
              <a:t>Zakvíľ, spev môj, rozopni krídla, preleť sveta končinami,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vysloboď </a:t>
            </a:r>
            <a:r>
              <a:rPr lang="sk-SK" sz="4900" b="1" dirty="0">
                <a:solidFill>
                  <a:srgbClr val="7030A0"/>
                </a:solidFill>
              </a:rPr>
              <a:t>ma z tohto múk bydla, premožený som hrôzami</a:t>
            </a:r>
            <a:r>
              <a:rPr lang="sk-SK" sz="4900" b="1" dirty="0" smtClean="0">
                <a:solidFill>
                  <a:srgbClr val="7030A0"/>
                </a:solidFill>
              </a:rPr>
              <a:t>,</a:t>
            </a:r>
            <a:br>
              <a:rPr lang="sk-SK" sz="4900" b="1" dirty="0" smtClean="0">
                <a:solidFill>
                  <a:srgbClr val="7030A0"/>
                </a:solidFill>
              </a:rPr>
            </a:br>
            <a:r>
              <a:rPr lang="sk-SK" sz="4900" b="1" dirty="0" smtClean="0">
                <a:solidFill>
                  <a:srgbClr val="7030A0"/>
                </a:solidFill>
              </a:rPr>
              <a:t> </a:t>
            </a:r>
            <a:r>
              <a:rPr lang="sk-SK" sz="4900" b="1" dirty="0">
                <a:solidFill>
                  <a:srgbClr val="7030A0"/>
                </a:solidFill>
              </a:rPr>
              <a:t>peklo priepasť rozoviera,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na </a:t>
            </a:r>
            <a:r>
              <a:rPr lang="sk-SK" sz="4900" b="1" dirty="0">
                <a:solidFill>
                  <a:srgbClr val="7030A0"/>
                </a:solidFill>
              </a:rPr>
              <a:t>kríži Kristus umiera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Ježiš </a:t>
            </a:r>
            <a:r>
              <a:rPr lang="sk-SK" dirty="0"/>
              <a:t>na kríži</a:t>
            </a:r>
            <a:br>
              <a:rPr lang="sk-SK" dirty="0"/>
            </a:br>
            <a:r>
              <a:rPr lang="sk-SK" sz="2200" dirty="0"/>
              <a:t>Text: </a:t>
            </a:r>
            <a:r>
              <a:rPr lang="sk-SK" sz="2200" dirty="0" err="1"/>
              <a:t>Mt</a:t>
            </a:r>
            <a:r>
              <a:rPr lang="sk-SK" sz="2200" dirty="0"/>
              <a:t> 27,35-38 </a:t>
            </a:r>
            <a:r>
              <a:rPr lang="sk-SK" sz="2200" dirty="0" err="1"/>
              <a:t>Mk</a:t>
            </a:r>
            <a:r>
              <a:rPr lang="sk-SK" sz="2200" dirty="0"/>
              <a:t> 15,24-27 J 19,19-24</a:t>
            </a:r>
            <a:r>
              <a:rPr lang="sk-SK" dirty="0"/>
              <a:t/>
            </a:r>
            <a:br>
              <a:rPr lang="sk-SK" dirty="0"/>
            </a:br>
            <a:endParaRPr lang="sk-SK" dirty="0"/>
          </a:p>
        </p:txBody>
      </p:sp>
      <p:pic>
        <p:nvPicPr>
          <p:cNvPr id="4" name="Picture 4" descr="Jeden zo zločincov sa pridal k tým, ktorí urážali Ježiša. „Nie si ty Mesiáš? Zachráňte seba aj nás!' Druhý zločinec ho však pokarhal. ‚Nebojíš sa Boha? Dostávame spravodlivý trest, ale tento muž neurobil nič zlé.“ Potom sa otočil a povedal: 'Ježišu, spomeň si na mňa, keď prídeš do svojho kráľovstva.' Ježiš odpovedal: „Pravdu vám hovorím. Dnes budeš so mnou v raji.“ – snímka 7"/>
          <p:cNvPicPr>
            <a:picLocks noChangeAspect="1" noChangeArrowheads="1"/>
          </p:cNvPicPr>
          <p:nvPr/>
        </p:nvPicPr>
        <p:blipFill>
          <a:blip r:embed="rId3"/>
          <a:srcRect l="21875" r="8070" b="50917"/>
          <a:stretch>
            <a:fillRect/>
          </a:stretch>
        </p:blipFill>
        <p:spPr bwMode="auto">
          <a:xfrm>
            <a:off x="515016" y="1571612"/>
            <a:ext cx="8057512" cy="457203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descr="Vojaci si medzi seba rozdelili Ježišove šaty. Vnútorný odev, tkaný z jedného kusu bez švov, bol príliš cenný na to, aby sa rozdelil, a tak oň losovali. Splnilo sa tak proroctvo zo Žalmu 22:18 'Rozdelili si moje rúcho a losovali o moje rúcho.' – snímka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63492" name="AutoShape 4" descr="Vojaci si medzi seba rozdelili Ježišove šaty. Vnútorný odev, tkaný z jedného kusu bez švov, bol príliš cenný na to, aby sa rozdelil, a tak oň losovali. Splnilo sa tak proroctvo zo Žalmu 22:18 'Rozdelili si moje rúcho a losovali o moje rúcho.' – snímka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63494" name="AutoShape 6" descr="Vojaci si medzi seba rozdelili Ježišove šaty. Vnútorný odev, tkaný z jedného kusu bez švov, bol príliš cenný na to, aby sa rozdelil, a tak oň losovali. Splnilo sa tak proroctvo zo Žalmu 22:18 'Rozdelili si moje rúcho a losovali o moje rúcho.' – snímka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63496" name="AutoShape 8" descr="Vojaci si medzi seba rozdelili Ježišove šaty. Vnútorný odev, tkaný z jedného kusu bez švov, bol príliš cenný na to, aby sa rozdelil, a tak oň losovali. Splnilo sa tak proroctvo zo Žalmu 22:18 'Rozdelili si moje rúcho a losovali o moje rúcho.' – snímka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63498" name="AutoShape 10" descr="Vojaci si medzi seba rozdelili Ježišove šaty. Vnútorný odev, tkaný z jedného kusu bez švov, bol príliš cenný na to, aby sa rozdelil, a tak oň losovali. Splnilo sa tak proroctvo zo Žalmu 22:18 'Rozdelili si moje rúcho a losovali o moje rúcho.' – snímka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63500" name="AutoShape 12" descr="Vojaci si medzi seba rozdelili Ježišove šaty. Vnútorný odev, tkaný z jedného kusu bez švov, bol príliš cenný na to, aby sa rozdelil, a tak oň losovali. Splnilo sa tak proroctvo zo Žalmu 22:18 'Rozdelili si moje rúcho a losovali o moje rúcho.' – snímka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63502" name="AutoShape 14" descr="Vojaci si medzi seba rozdelili Ježišove šaty. Vnútorný odev, tkaný z jedného kusu bez švov, bol príliš cenný na to, aby sa rozdelil, a tak oň losovali. Splnilo sa tak proroctvo zo Žalmu 22:18 'Rozdelili si moje rúcho a losovali o moje rúcho.' – snímka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63504" name="AutoShape 16" descr="Tí, čo išli okolo, vrhali na Ježiša urážky, krútili hlavami a hovorili: ‚Povedal si, že zničíš chrám a za tri dni ho znovu postavíš. Zostúp z kríža a zachráň sa. – snímka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5602" name="Picture 2" descr="Vojaci si medzi seba rozdelili Ježišove šaty. Vnútorný odev, tkaný z jedného kusu bez švov, bol príliš cenný na to, aby sa rozdelil, a tak oň losovali. Splnilo sa tak proroctvo zo Žalmu 22:18 'Rozdelili si moje rúcho a losovali o moje rúcho.' – snímka 4"/>
          <p:cNvPicPr>
            <a:picLocks noChangeAspect="1" noChangeArrowheads="1"/>
          </p:cNvPicPr>
          <p:nvPr/>
        </p:nvPicPr>
        <p:blipFill>
          <a:blip r:embed="rId2"/>
          <a:srcRect/>
          <a:stretch>
            <a:fillRect/>
          </a:stretch>
        </p:blipFill>
        <p:spPr bwMode="auto">
          <a:xfrm>
            <a:off x="0" y="-71462"/>
            <a:ext cx="9144000" cy="685800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2844" y="0"/>
            <a:ext cx="9001156" cy="857232"/>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a:t/>
            </a:r>
            <a:br>
              <a:rPr lang="sk-SK" dirty="0"/>
            </a:br>
            <a:r>
              <a:rPr lang="sk-SK" dirty="0" smtClean="0"/>
              <a:t>Pieseň</a:t>
            </a:r>
            <a:r>
              <a:rPr lang="sk-SK" dirty="0"/>
              <a:t>: ES 103; </a:t>
            </a:r>
            <a:r>
              <a:rPr lang="sk-SK" dirty="0" smtClean="0"/>
              <a:t>1   </a:t>
            </a:r>
            <a:r>
              <a:rPr lang="sk-SK" sz="2200" dirty="0" smtClean="0"/>
              <a:t>Mel</a:t>
            </a:r>
            <a:r>
              <a:rPr lang="sk-SK" sz="2200" dirty="0"/>
              <a:t>: Pane, tisíckrát vítam Ťa </a:t>
            </a:r>
            <a:r>
              <a:rPr lang="sk-SK" dirty="0"/>
              <a:t/>
            </a:r>
            <a:br>
              <a:rPr lang="sk-SK" dirty="0"/>
            </a:br>
            <a:r>
              <a:rPr lang="sk-SK" dirty="0" smtClean="0"/>
              <a:t>  </a:t>
            </a:r>
            <a:r>
              <a:rPr lang="sk-SK" sz="4900" b="1" dirty="0">
                <a:solidFill>
                  <a:srgbClr val="7030A0"/>
                </a:solidFill>
              </a:rPr>
              <a:t>Ó </a:t>
            </a:r>
            <a:r>
              <a:rPr lang="sk-SK" sz="4900" b="1" dirty="0" err="1">
                <a:solidFill>
                  <a:srgbClr val="7030A0"/>
                </a:solidFill>
              </a:rPr>
              <a:t>Ježiši</a:t>
            </a:r>
            <a:r>
              <a:rPr lang="sk-SK" sz="4900" b="1" dirty="0">
                <a:solidFill>
                  <a:srgbClr val="7030A0"/>
                </a:solidFill>
              </a:rPr>
              <a:t>, </a:t>
            </a:r>
            <a:r>
              <a:rPr lang="sk-SK" sz="4900" b="1" dirty="0" err="1">
                <a:solidFill>
                  <a:srgbClr val="7030A0"/>
                </a:solidFill>
              </a:rPr>
              <a:t>Kráľu</a:t>
            </a:r>
            <a:r>
              <a:rPr lang="sk-SK" sz="4900" b="1" dirty="0">
                <a:solidFill>
                  <a:srgbClr val="7030A0"/>
                </a:solidFill>
              </a:rPr>
              <a:t> tichý, </a:t>
            </a:r>
            <a:r>
              <a:rPr lang="sk-SK" sz="4900" b="1" dirty="0" smtClean="0">
                <a:solidFill>
                  <a:srgbClr val="7030A0"/>
                </a:solidFill>
              </a:rPr>
              <a:t>                                         za </a:t>
            </a:r>
            <a:r>
              <a:rPr lang="sk-SK" sz="4900" b="1" dirty="0">
                <a:solidFill>
                  <a:srgbClr val="7030A0"/>
                </a:solidFill>
              </a:rPr>
              <a:t>nás ukrižovaný,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čuj sŕdc </a:t>
            </a:r>
            <a:r>
              <a:rPr lang="sk-SK" sz="4900" b="1" dirty="0">
                <a:solidFill>
                  <a:srgbClr val="7030A0"/>
                </a:solidFill>
              </a:rPr>
              <a:t>našich prosby, vzdychy,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v </a:t>
            </a:r>
            <a:r>
              <a:rPr lang="sk-SK" sz="4900" b="1" dirty="0">
                <a:solidFill>
                  <a:srgbClr val="7030A0"/>
                </a:solidFill>
              </a:rPr>
              <a:t>každej chvíli buď s nami.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Keď </a:t>
            </a:r>
            <a:r>
              <a:rPr lang="sk-SK" sz="4900" b="1" dirty="0">
                <a:solidFill>
                  <a:srgbClr val="7030A0"/>
                </a:solidFill>
              </a:rPr>
              <a:t>nadíde bôľu deň, </a:t>
            </a:r>
            <a:r>
              <a:rPr lang="sk-SK" sz="4900" b="1" dirty="0" smtClean="0">
                <a:solidFill>
                  <a:srgbClr val="7030A0"/>
                </a:solidFill>
              </a:rPr>
              <a:t>                              Golgotu </a:t>
            </a:r>
            <a:r>
              <a:rPr lang="sk-SK" sz="4900" b="1" dirty="0">
                <a:solidFill>
                  <a:srgbClr val="7030A0"/>
                </a:solidFill>
              </a:rPr>
              <a:t>nám pripomeň,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by </a:t>
            </a:r>
            <a:r>
              <a:rPr lang="sk-SK" sz="4900" b="1" dirty="0">
                <a:solidFill>
                  <a:srgbClr val="7030A0"/>
                </a:solidFill>
              </a:rPr>
              <a:t>sme v Tvojom kríži mali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zdroj </a:t>
            </a:r>
            <a:r>
              <a:rPr lang="sk-SK" sz="4900" b="1" dirty="0">
                <a:solidFill>
                  <a:srgbClr val="7030A0"/>
                </a:solidFill>
              </a:rPr>
              <a:t>síl stály v časnom žiali.</a:t>
            </a:r>
            <a:r>
              <a:rPr lang="sk-SK" sz="4900" dirty="0"/>
              <a:t/>
            </a:r>
            <a:br>
              <a:rPr lang="sk-SK" sz="4900" dirty="0"/>
            </a:br>
            <a:r>
              <a:rPr lang="sk-SK" dirty="0"/>
              <a:t> </a:t>
            </a:r>
            <a:br>
              <a:rPr lang="sk-SK" dirty="0"/>
            </a:br>
            <a:endParaRPr lang="sk-SK"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714356"/>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smtClean="0"/>
              <a:t>Na </a:t>
            </a:r>
            <a:r>
              <a:rPr lang="sk-SK" dirty="0"/>
              <a:t>výsmech odpovedá láskou</a:t>
            </a:r>
            <a:br>
              <a:rPr lang="sk-SK" dirty="0"/>
            </a:br>
            <a:r>
              <a:rPr lang="sk-SK" sz="2200" dirty="0"/>
              <a:t>Text: </a:t>
            </a:r>
            <a:r>
              <a:rPr lang="sk-SK" sz="2200" dirty="0" err="1"/>
              <a:t>Mt</a:t>
            </a:r>
            <a:r>
              <a:rPr lang="sk-SK" sz="2200" dirty="0"/>
              <a:t> 27,39-43 </a:t>
            </a:r>
            <a:r>
              <a:rPr lang="sk-SK" sz="2200" dirty="0" err="1"/>
              <a:t>Mk</a:t>
            </a:r>
            <a:r>
              <a:rPr lang="sk-SK" sz="2200" dirty="0"/>
              <a:t> 15,29-32 L 23,34-35</a:t>
            </a:r>
            <a:r>
              <a:rPr lang="sk-SK" dirty="0"/>
              <a:t/>
            </a:r>
            <a:br>
              <a:rPr lang="sk-SK" dirty="0"/>
            </a:br>
            <a:r>
              <a:rPr lang="sk-SK" dirty="0"/>
              <a:t> </a:t>
            </a:r>
            <a:br>
              <a:rPr lang="sk-SK" dirty="0"/>
            </a:br>
            <a:endParaRPr lang="sk-SK" dirty="0"/>
          </a:p>
        </p:txBody>
      </p:sp>
      <p:sp>
        <p:nvSpPr>
          <p:cNvPr id="23554" name="AutoShape 2" descr="Tí, čo išli okolo, vrhali na Ježiša urážky, krútili hlavami a hovorili: ‚Povedal si, že zničíš chrám a za tri dni ho znovu postavíš. Zostúp z kríža a zachráň sa. – snímka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3556" name="AutoShape 4" descr="Tí, čo išli okolo, vrhali na Ježiša urážky, krútili hlavami a hovorili: ‚Povedal si, že zničíš chrám a za tri dni ho znovu postavíš. Zostúp z kríža a zachráň sa. – snímka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3558" name="AutoShape 6" descr="Vojaci si medzi seba rozdelili Ježišove šaty. Vnútorný odev, tkaný z jedného kusu bez švov, bol príliš cenný na to, aby sa rozdelil, a tak oň losovali. Splnilo sa tak proroctvo zo Žalmu 22:18 'Rozdelili si moje rúcho a losovali o moje rúcho.' – snímka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3560" name="AutoShape 8" descr="Vojaci si medzi seba rozdelili Ježišove šaty. Vnútorný odev, tkaný z jedného kusu bez švov, bol príliš cenný na to, aby sa rozdelil, a tak oň losovali. Splnilo sa tak proroctvo zo Žalmu 22:18 'Rozdelili si moje rúcho a losovali o moje rúcho.' – snímka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3" name="Picture 2" descr="Tí, čo išli okolo, vrhali na Ježiša urážky, krútili hlavami a hovorili: ‚Povedal si, že zničíš chrám a za tri dni ho znovu postavíš. Zostúp z kríža a zachráň sa. – snímka 5"/>
          <p:cNvPicPr>
            <a:picLocks noChangeAspect="1" noChangeArrowheads="1"/>
          </p:cNvPicPr>
          <p:nvPr/>
        </p:nvPicPr>
        <p:blipFill>
          <a:blip r:embed="rId2"/>
          <a:srcRect/>
          <a:stretch>
            <a:fillRect/>
          </a:stretch>
        </p:blipFill>
        <p:spPr bwMode="auto">
          <a:xfrm>
            <a:off x="1071538" y="1071546"/>
            <a:ext cx="7429552" cy="557216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66562" name="Picture 2" descr="Najvyšší kňazi a starší sa posmievali: ‚Zachránil iných, ale seba nemôže zachrániť‘. K posmechu sa pridali aj vojaci. – snímka 6"/>
          <p:cNvPicPr>
            <a:picLocks noChangeAspect="1" noChangeArrowheads="1"/>
          </p:cNvPicPr>
          <p:nvPr/>
        </p:nvPicPr>
        <p:blipFill>
          <a:blip r:embed="rId2"/>
          <a:srcRect/>
          <a:stretch>
            <a:fillRect/>
          </a:stretch>
        </p:blipFill>
        <p:spPr bwMode="auto">
          <a:xfrm>
            <a:off x="214281" y="0"/>
            <a:ext cx="9143997"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58" y="0"/>
            <a:ext cx="8786842" cy="642918"/>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Pieseň</a:t>
            </a:r>
            <a:r>
              <a:rPr lang="sk-SK" dirty="0"/>
              <a:t>: ES 111; 1, 9</a:t>
            </a:r>
            <a:br>
              <a:rPr lang="sk-SK" dirty="0"/>
            </a:br>
            <a:r>
              <a:rPr lang="sk-SK" sz="5300" b="1" dirty="0" smtClean="0">
                <a:solidFill>
                  <a:srgbClr val="7030A0"/>
                </a:solidFill>
              </a:rPr>
              <a:t>  </a:t>
            </a:r>
            <a:r>
              <a:rPr lang="sk-SK" sz="5300" b="1" dirty="0">
                <a:solidFill>
                  <a:srgbClr val="7030A0"/>
                </a:solidFill>
              </a:rPr>
              <a:t>Rozmýšľajme dnes, </a:t>
            </a:r>
            <a:r>
              <a:rPr lang="sk-SK" sz="5300" b="1" dirty="0" smtClean="0">
                <a:solidFill>
                  <a:srgbClr val="7030A0"/>
                </a:solidFill>
              </a:rPr>
              <a:t>                          my </a:t>
            </a:r>
            <a:r>
              <a:rPr lang="sk-SK" sz="5300" b="1" dirty="0">
                <a:solidFill>
                  <a:srgbClr val="7030A0"/>
                </a:solidFill>
              </a:rPr>
              <a:t>kresťania verní, </a:t>
            </a:r>
            <a:r>
              <a:rPr lang="sk-SK" sz="5300" b="1" dirty="0" smtClean="0">
                <a:solidFill>
                  <a:srgbClr val="7030A0"/>
                </a:solidFill>
              </a:rPr>
              <a:t>                             ako </a:t>
            </a:r>
            <a:r>
              <a:rPr lang="sk-SK" sz="5300" b="1" dirty="0">
                <a:solidFill>
                  <a:srgbClr val="7030A0"/>
                </a:solidFill>
              </a:rPr>
              <a:t>Kristus Pán trpel mnohé rany od narodenia do svojho skonania bez spočívania.</a:t>
            </a:r>
            <a:br>
              <a:rPr lang="sk-SK" sz="5300" b="1" dirty="0">
                <a:solidFill>
                  <a:srgbClr val="7030A0"/>
                </a:solidFill>
              </a:rPr>
            </a:br>
            <a:r>
              <a:rPr lang="sk-SK" dirty="0"/>
              <a:t> </a:t>
            </a:r>
            <a:br>
              <a:rPr lang="sk-SK" dirty="0"/>
            </a:br>
            <a:endParaRPr lang="sk-SK"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Pieseň</a:t>
            </a:r>
            <a:r>
              <a:rPr lang="sk-SK" dirty="0"/>
              <a:t>: ES 550; </a:t>
            </a:r>
            <a:r>
              <a:rPr lang="sk-SK" dirty="0" smtClean="0"/>
              <a:t>2   </a:t>
            </a:r>
            <a:r>
              <a:rPr lang="sk-SK" sz="2200" dirty="0" smtClean="0"/>
              <a:t>Mel</a:t>
            </a:r>
            <a:r>
              <a:rPr lang="sk-SK" sz="2200" dirty="0"/>
              <a:t>: Čo si učinil </a:t>
            </a:r>
            <a:r>
              <a:rPr lang="sk-SK" dirty="0"/>
              <a:t/>
            </a:r>
            <a:br>
              <a:rPr lang="sk-SK" dirty="0"/>
            </a:br>
            <a:r>
              <a:rPr lang="sk-SK" dirty="0"/>
              <a:t> </a:t>
            </a:r>
            <a:r>
              <a:rPr lang="sk-SK" dirty="0" smtClean="0"/>
              <a:t> </a:t>
            </a:r>
            <a:r>
              <a:rPr lang="sk-SK" sz="5300" b="1" dirty="0">
                <a:solidFill>
                  <a:srgbClr val="7030A0"/>
                </a:solidFill>
              </a:rPr>
              <a:t>S láskou si žehnal </a:t>
            </a:r>
            <a:r>
              <a:rPr lang="sk-SK" sz="5300" b="1" dirty="0" smtClean="0">
                <a:solidFill>
                  <a:srgbClr val="7030A0"/>
                </a:solidFill>
              </a:rPr>
              <a:t>                        svojich </a:t>
            </a:r>
            <a:r>
              <a:rPr lang="sk-SK" sz="5300" b="1" dirty="0">
                <a:solidFill>
                  <a:srgbClr val="7030A0"/>
                </a:solidFill>
              </a:rPr>
              <a:t>trýzniteľov, </a:t>
            </a:r>
            <a:r>
              <a:rPr lang="sk-SK" sz="5300" b="1" dirty="0" smtClean="0">
                <a:solidFill>
                  <a:srgbClr val="7030A0"/>
                </a:solidFill>
              </a:rPr>
              <a:t>                             prosil </a:t>
            </a:r>
            <a:r>
              <a:rPr lang="sk-SK" sz="5300" b="1" dirty="0">
                <a:solidFill>
                  <a:srgbClr val="7030A0"/>
                </a:solidFill>
              </a:rPr>
              <a:t>si Otca aj za nepriateľov. Nešiel si cestou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pomsty </a:t>
            </a:r>
            <a:r>
              <a:rPr lang="sk-SK" sz="5300" b="1" dirty="0">
                <a:solidFill>
                  <a:srgbClr val="7030A0"/>
                </a:solidFill>
              </a:rPr>
              <a:t>ani zlosti, ale tichosti.</a:t>
            </a:r>
            <a:br>
              <a:rPr lang="sk-SK" sz="5300" b="1" dirty="0">
                <a:solidFill>
                  <a:srgbClr val="7030A0"/>
                </a:solidFill>
              </a:rPr>
            </a:br>
            <a:r>
              <a:rPr lang="sk-SK" dirty="0"/>
              <a:t> </a:t>
            </a:r>
            <a:br>
              <a:rPr lang="sk-SK" dirty="0"/>
            </a:br>
            <a:endParaRPr lang="sk-SK"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smtClean="0"/>
              <a:t>Záchrana v poslednej chvíli</a:t>
            </a:r>
            <a:r>
              <a:rPr lang="sk-SK" dirty="0"/>
              <a:t/>
            </a:r>
            <a:br>
              <a:rPr lang="sk-SK" dirty="0"/>
            </a:br>
            <a:r>
              <a:rPr lang="sk-SK" sz="2200" dirty="0"/>
              <a:t>Text: </a:t>
            </a:r>
            <a:r>
              <a:rPr lang="sk-SK" sz="2200" dirty="0" err="1"/>
              <a:t>Mt</a:t>
            </a:r>
            <a:r>
              <a:rPr lang="sk-SK" sz="2200" dirty="0"/>
              <a:t> 27,44 </a:t>
            </a:r>
            <a:r>
              <a:rPr lang="sk-SK" sz="2200" dirty="0" err="1"/>
              <a:t>Mk</a:t>
            </a:r>
            <a:r>
              <a:rPr lang="sk-SK" sz="2200" dirty="0"/>
              <a:t> 15,32 L 23,39-43</a:t>
            </a:r>
            <a:r>
              <a:rPr lang="sk-SK" dirty="0"/>
              <a:t/>
            </a:r>
            <a:br>
              <a:rPr lang="sk-SK" dirty="0"/>
            </a:br>
            <a:r>
              <a:rPr lang="sk-SK" dirty="0"/>
              <a:t> </a:t>
            </a:r>
            <a:br>
              <a:rPr lang="sk-SK" dirty="0"/>
            </a:br>
            <a:endParaRPr lang="sk-SK" dirty="0"/>
          </a:p>
        </p:txBody>
      </p:sp>
      <p:pic>
        <p:nvPicPr>
          <p:cNvPr id="21506" name="Picture 2" descr="Jeden zo zločincov sa pridal k tým, ktorí urážali Ježiša. „Nie si ty Mesiáš? Zachráňte seba aj nás!' Druhý zločinec ho však pokarhal. ‚Nebojíš sa Boha? Dostávame spravodlivý trest, ale tento muž neurobil nič zlé.“ Potom sa otočil a povedal: 'Ježišu, spomeň si na mňa, keď prídeš do svojho kráľovstva.' Ježiš odpovedal: „Pravdu vám hovorím. Dnes budeš so mnou v raji.“ – snímka 7"/>
          <p:cNvPicPr>
            <a:picLocks noChangeAspect="1" noChangeArrowheads="1"/>
          </p:cNvPicPr>
          <p:nvPr/>
        </p:nvPicPr>
        <p:blipFill>
          <a:blip r:embed="rId2"/>
          <a:srcRect/>
          <a:stretch>
            <a:fillRect/>
          </a:stretch>
        </p:blipFill>
        <p:spPr bwMode="auto">
          <a:xfrm>
            <a:off x="1000100" y="1339413"/>
            <a:ext cx="7358114" cy="551858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Pieseň</a:t>
            </a:r>
            <a:r>
              <a:rPr lang="sk-SK" dirty="0"/>
              <a:t>: ES 113; </a:t>
            </a:r>
            <a:r>
              <a:rPr lang="sk-SK" dirty="0" smtClean="0"/>
              <a:t>3  </a:t>
            </a:r>
            <a:r>
              <a:rPr lang="sk-SK" sz="2200" dirty="0" smtClean="0"/>
              <a:t>Mel</a:t>
            </a:r>
            <a:r>
              <a:rPr lang="sk-SK" sz="2200" dirty="0"/>
              <a:t>: Čo môj Boh chce </a:t>
            </a:r>
            <a:br>
              <a:rPr lang="sk-SK" sz="2200" dirty="0"/>
            </a:br>
            <a:r>
              <a:rPr lang="sk-SK" sz="5300" dirty="0" smtClean="0"/>
              <a:t>  </a:t>
            </a:r>
            <a:r>
              <a:rPr lang="sk-SK" sz="4900" b="1" dirty="0">
                <a:solidFill>
                  <a:srgbClr val="7030A0"/>
                </a:solidFill>
              </a:rPr>
              <a:t>Tam na kríži na Golgote</a:t>
            </a:r>
            <a:r>
              <a:rPr lang="sk-SK" sz="4900" b="1" dirty="0" smtClean="0">
                <a:solidFill>
                  <a:srgbClr val="7030A0"/>
                </a:solidFill>
              </a:rPr>
              <a:t>,</a:t>
            </a:r>
            <a:br>
              <a:rPr lang="sk-SK" sz="4900" b="1" dirty="0" smtClean="0">
                <a:solidFill>
                  <a:srgbClr val="7030A0"/>
                </a:solidFill>
              </a:rPr>
            </a:br>
            <a:r>
              <a:rPr lang="sk-SK" sz="4900" b="1" dirty="0" smtClean="0">
                <a:solidFill>
                  <a:srgbClr val="7030A0"/>
                </a:solidFill>
              </a:rPr>
              <a:t>         Pán </a:t>
            </a:r>
            <a:r>
              <a:rPr lang="sk-SK" sz="4900" b="1" dirty="0">
                <a:solidFill>
                  <a:srgbClr val="7030A0"/>
                </a:solidFill>
              </a:rPr>
              <a:t>sľubuje lotrovi: </a:t>
            </a:r>
            <a:r>
              <a:rPr lang="sk-SK" sz="4900" b="1" dirty="0" smtClean="0">
                <a:solidFill>
                  <a:srgbClr val="7030A0"/>
                </a:solidFill>
              </a:rPr>
              <a:t>                Amen</a:t>
            </a:r>
            <a:r>
              <a:rPr lang="sk-SK" sz="4900" b="1" dirty="0">
                <a:solidFill>
                  <a:srgbClr val="7030A0"/>
                </a:solidFill>
              </a:rPr>
              <a:t>, dnes si so mnou v raji, </a:t>
            </a:r>
            <a:r>
              <a:rPr lang="sk-SK" sz="4900" b="1" dirty="0" smtClean="0">
                <a:solidFill>
                  <a:srgbClr val="7030A0"/>
                </a:solidFill>
              </a:rPr>
              <a:t>                keď </a:t>
            </a:r>
            <a:r>
              <a:rPr lang="sk-SK" sz="4900" b="1" dirty="0">
                <a:solidFill>
                  <a:srgbClr val="7030A0"/>
                </a:solidFill>
              </a:rPr>
              <a:t>ja prídem k </a:t>
            </a:r>
            <a:r>
              <a:rPr lang="sk-SK" sz="4900" b="1" dirty="0" smtClean="0">
                <a:solidFill>
                  <a:srgbClr val="7030A0"/>
                </a:solidFill>
              </a:rPr>
              <a:t>Otcovi.                             Ó, </a:t>
            </a:r>
            <a:r>
              <a:rPr lang="sk-SK" sz="4900" b="1" dirty="0">
                <a:solidFill>
                  <a:srgbClr val="7030A0"/>
                </a:solidFill>
              </a:rPr>
              <a:t>ráč aj nám, </a:t>
            </a:r>
            <a:r>
              <a:rPr lang="sk-SK" sz="4900" b="1" dirty="0" err="1">
                <a:solidFill>
                  <a:srgbClr val="7030A0"/>
                </a:solidFill>
              </a:rPr>
              <a:t>Spasiteľu</a:t>
            </a:r>
            <a:r>
              <a:rPr lang="sk-SK" sz="4900" b="1" dirty="0">
                <a:solidFill>
                  <a:srgbClr val="7030A0"/>
                </a:solidFill>
              </a:rPr>
              <a:t>, </a:t>
            </a:r>
            <a:r>
              <a:rPr lang="sk-SK" sz="4900" b="1" dirty="0" smtClean="0">
                <a:solidFill>
                  <a:srgbClr val="7030A0"/>
                </a:solidFill>
              </a:rPr>
              <a:t>                    tej </a:t>
            </a:r>
            <a:r>
              <a:rPr lang="sk-SK" sz="4900" b="1" dirty="0">
                <a:solidFill>
                  <a:srgbClr val="7030A0"/>
                </a:solidFill>
              </a:rPr>
              <a:t>milosti udeliť, </a:t>
            </a:r>
            <a:r>
              <a:rPr lang="sk-SK" sz="4900" b="1" dirty="0" smtClean="0">
                <a:solidFill>
                  <a:srgbClr val="7030A0"/>
                </a:solidFill>
              </a:rPr>
              <a:t>                                          nás </a:t>
            </a:r>
            <a:r>
              <a:rPr lang="sk-SK" sz="4900" b="1" dirty="0">
                <a:solidFill>
                  <a:srgbClr val="7030A0"/>
                </a:solidFill>
              </a:rPr>
              <a:t>do radu vyvolených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v </a:t>
            </a:r>
            <a:r>
              <a:rPr lang="sk-SK" sz="4900" b="1" dirty="0">
                <a:solidFill>
                  <a:srgbClr val="7030A0"/>
                </a:solidFill>
              </a:rPr>
              <a:t>svojej sláve začleniť.</a:t>
            </a:r>
            <a:r>
              <a:rPr lang="sk-SK" b="1" dirty="0">
                <a:solidFill>
                  <a:srgbClr val="7030A0"/>
                </a:solidFill>
              </a:rPr>
              <a:t/>
            </a:r>
            <a:br>
              <a:rPr lang="sk-SK" b="1" dirty="0">
                <a:solidFill>
                  <a:srgbClr val="7030A0"/>
                </a:solidFill>
              </a:rPr>
            </a:br>
            <a:r>
              <a:rPr lang="sk-SK" b="1" dirty="0">
                <a:solidFill>
                  <a:srgbClr val="7030A0"/>
                </a:solidFill>
              </a:rPr>
              <a:t> </a:t>
            </a:r>
            <a:r>
              <a:rPr lang="sk-SK" dirty="0"/>
              <a:t/>
            </a:r>
            <a:br>
              <a:rPr lang="sk-SK" dirty="0"/>
            </a:br>
            <a:endParaRPr lang="sk-SK"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000108"/>
          </a:xfrm>
        </p:spPr>
        <p:txBody>
          <a:bodyPr>
            <a:normAutofit fontScale="90000"/>
          </a:bodyPr>
          <a:lstStyle/>
          <a:p>
            <a:r>
              <a:rPr lang="sk-SK" dirty="0"/>
              <a:t> </a:t>
            </a:r>
            <a:br>
              <a:rPr lang="sk-SK" dirty="0"/>
            </a:br>
            <a:r>
              <a:rPr lang="sk-SK" dirty="0"/>
              <a:t>Matku zveruje Jánovi</a:t>
            </a:r>
            <a:br>
              <a:rPr lang="sk-SK" dirty="0"/>
            </a:br>
            <a:r>
              <a:rPr lang="sk-SK" sz="2200" dirty="0"/>
              <a:t>Text: J 19,25-27</a:t>
            </a:r>
            <a:r>
              <a:rPr lang="sk-SK" dirty="0"/>
              <a:t/>
            </a:r>
            <a:br>
              <a:rPr lang="sk-SK" dirty="0"/>
            </a:br>
            <a:endParaRPr lang="sk-SK" dirty="0"/>
          </a:p>
        </p:txBody>
      </p:sp>
      <p:pic>
        <p:nvPicPr>
          <p:cNvPr id="24578" name="Picture 2" descr="Keď teda Ježiš videl stáť svoju matku a učeníka Ježiša, ktorého miloval Ježiš, povedal svojej matke: Hľa, tu je tvoj syn. – snímka 8"/>
          <p:cNvPicPr>
            <a:picLocks noChangeAspect="1" noChangeArrowheads="1"/>
          </p:cNvPicPr>
          <p:nvPr/>
        </p:nvPicPr>
        <p:blipFill>
          <a:blip r:embed="rId2"/>
          <a:srcRect/>
          <a:stretch>
            <a:fillRect/>
          </a:stretch>
        </p:blipFill>
        <p:spPr bwMode="auto">
          <a:xfrm>
            <a:off x="642910" y="1107241"/>
            <a:ext cx="7667677" cy="575075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686800" cy="114300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Pieseň</a:t>
            </a:r>
            <a:r>
              <a:rPr lang="sk-SK" dirty="0"/>
              <a:t>: </a:t>
            </a:r>
            <a:r>
              <a:rPr lang="sk-SK" dirty="0" err="1"/>
              <a:t>Zp</a:t>
            </a:r>
            <a:r>
              <a:rPr lang="sk-SK" dirty="0"/>
              <a:t>. 109; </a:t>
            </a:r>
            <a:r>
              <a:rPr lang="sk-SK" dirty="0" smtClean="0"/>
              <a:t>8 </a:t>
            </a:r>
            <a:r>
              <a:rPr lang="sk-SK" sz="2200" dirty="0" smtClean="0"/>
              <a:t>Mel</a:t>
            </a:r>
            <a:r>
              <a:rPr lang="sk-SK" sz="2200" dirty="0"/>
              <a:t>: Duchu Svätý z výsosti </a:t>
            </a:r>
            <a:br>
              <a:rPr lang="sk-SK" sz="2200" dirty="0"/>
            </a:br>
            <a:r>
              <a:rPr lang="sk-SK" dirty="0" smtClean="0"/>
              <a:t>  </a:t>
            </a:r>
            <a:r>
              <a:rPr lang="sk-SK" sz="4900" b="1" dirty="0">
                <a:solidFill>
                  <a:srgbClr val="7030A0"/>
                </a:solidFill>
              </a:rPr>
              <a:t>O matku sa </a:t>
            </a:r>
            <a:r>
              <a:rPr lang="sk-SK" sz="4900" b="1" dirty="0" smtClean="0">
                <a:solidFill>
                  <a:srgbClr val="7030A0"/>
                </a:solidFill>
              </a:rPr>
              <a:t>postaral</a:t>
            </a:r>
            <a:br>
              <a:rPr lang="sk-SK" sz="4900" b="1" dirty="0" smtClean="0">
                <a:solidFill>
                  <a:srgbClr val="7030A0"/>
                </a:solidFill>
              </a:rPr>
            </a:br>
            <a:r>
              <a:rPr lang="sk-SK" sz="4900" b="1" dirty="0" smtClean="0">
                <a:solidFill>
                  <a:srgbClr val="7030A0"/>
                </a:solidFill>
              </a:rPr>
              <a:t> </a:t>
            </a:r>
            <a:r>
              <a:rPr lang="sk-SK" sz="4900" b="1" dirty="0">
                <a:solidFill>
                  <a:srgbClr val="7030A0"/>
                </a:solidFill>
              </a:rPr>
              <a:t>Pán </a:t>
            </a:r>
            <a:r>
              <a:rPr lang="sk-SK" sz="4900" b="1" dirty="0" smtClean="0">
                <a:solidFill>
                  <a:srgbClr val="7030A0"/>
                </a:solidFill>
              </a:rPr>
              <a:t>ukrižovaný/za </a:t>
            </a:r>
            <a:r>
              <a:rPr lang="sk-SK" sz="4900" b="1" dirty="0">
                <a:solidFill>
                  <a:srgbClr val="7030A0"/>
                </a:solidFill>
              </a:rPr>
              <a:t>syna jej Jána dal pred svojím skonaním.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Tak </a:t>
            </a:r>
            <a:r>
              <a:rPr lang="sk-SK" sz="4900" b="1" dirty="0">
                <a:solidFill>
                  <a:srgbClr val="7030A0"/>
                </a:solidFill>
              </a:rPr>
              <a:t>aj ja chcem milovať </a:t>
            </a:r>
            <a:r>
              <a:rPr lang="sk-SK" sz="4900" b="1" dirty="0" smtClean="0">
                <a:solidFill>
                  <a:srgbClr val="7030A0"/>
                </a:solidFill>
              </a:rPr>
              <a:t> </a:t>
            </a:r>
            <a:br>
              <a:rPr lang="sk-SK" sz="4900" b="1" dirty="0" smtClean="0">
                <a:solidFill>
                  <a:srgbClr val="7030A0"/>
                </a:solidFill>
              </a:rPr>
            </a:br>
            <a:r>
              <a:rPr lang="sk-SK" sz="4900" b="1" dirty="0" smtClean="0">
                <a:solidFill>
                  <a:srgbClr val="7030A0"/>
                </a:solidFill>
              </a:rPr>
              <a:t>svojich </a:t>
            </a:r>
            <a:r>
              <a:rPr lang="sk-SK" sz="4900" b="1" dirty="0">
                <a:solidFill>
                  <a:srgbClr val="7030A0"/>
                </a:solidFill>
              </a:rPr>
              <a:t>v každej dobe,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by </a:t>
            </a:r>
            <a:r>
              <a:rPr lang="sk-SK" sz="4900" b="1" dirty="0">
                <a:solidFill>
                  <a:srgbClr val="7030A0"/>
                </a:solidFill>
              </a:rPr>
              <a:t>ma mohli spomínať,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aj </a:t>
            </a:r>
            <a:r>
              <a:rPr lang="sk-SK" sz="4900" b="1" dirty="0">
                <a:solidFill>
                  <a:srgbClr val="7030A0"/>
                </a:solidFill>
              </a:rPr>
              <a:t>keď budem v hrobe.</a:t>
            </a:r>
            <a:br>
              <a:rPr lang="sk-SK" sz="4900" b="1" dirty="0">
                <a:solidFill>
                  <a:srgbClr val="7030A0"/>
                </a:solidFill>
              </a:rPr>
            </a:br>
            <a:endParaRPr lang="sk-SK" sz="4900" b="1" dirty="0">
              <a:solidFill>
                <a:srgbClr val="7030A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Smrteľná úzkosť</a:t>
            </a:r>
            <a:br>
              <a:rPr lang="sk-SK" dirty="0"/>
            </a:br>
            <a:r>
              <a:rPr lang="sk-SK" sz="2200" dirty="0"/>
              <a:t>Text: </a:t>
            </a:r>
            <a:r>
              <a:rPr lang="sk-SK" sz="2200" dirty="0" err="1"/>
              <a:t>Mt</a:t>
            </a:r>
            <a:r>
              <a:rPr lang="sk-SK" sz="2200" dirty="0"/>
              <a:t> 27,45-46 </a:t>
            </a:r>
            <a:r>
              <a:rPr lang="sk-SK" sz="2200" dirty="0" err="1"/>
              <a:t>Mk</a:t>
            </a:r>
            <a:r>
              <a:rPr lang="sk-SK" sz="2200" dirty="0"/>
              <a:t> 15,33-34</a:t>
            </a:r>
            <a:r>
              <a:rPr lang="sk-SK" dirty="0"/>
              <a:t/>
            </a:r>
            <a:br>
              <a:rPr lang="sk-SK" dirty="0"/>
            </a:br>
            <a:endParaRPr lang="sk-SK" dirty="0"/>
          </a:p>
        </p:txBody>
      </p:sp>
      <p:pic>
        <p:nvPicPr>
          <p:cNvPr id="17410" name="Picture 2" descr="Na poludnie nastala nad krajinou tma až do tretej hodiny popoludní. – snímka 8"/>
          <p:cNvPicPr>
            <a:picLocks noChangeAspect="1" noChangeArrowheads="1"/>
          </p:cNvPicPr>
          <p:nvPr/>
        </p:nvPicPr>
        <p:blipFill>
          <a:blip r:embed="rId2"/>
          <a:srcRect/>
          <a:stretch>
            <a:fillRect/>
          </a:stretch>
        </p:blipFill>
        <p:spPr bwMode="auto">
          <a:xfrm>
            <a:off x="214282" y="1071546"/>
            <a:ext cx="8286808" cy="621510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14290"/>
            <a:ext cx="8858280" cy="114300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Pieseň / </a:t>
            </a:r>
            <a:r>
              <a:rPr lang="sk-SK" dirty="0" err="1" smtClean="0"/>
              <a:t>Zúbekove</a:t>
            </a:r>
            <a:r>
              <a:rPr lang="sk-SK" dirty="0" smtClean="0"/>
              <a:t> pašie </a:t>
            </a:r>
            <a:r>
              <a:rPr lang="sk-SK" sz="2200" dirty="0" smtClean="0"/>
              <a:t>Mel</a:t>
            </a:r>
            <a:r>
              <a:rPr lang="sk-SK" sz="2200" dirty="0"/>
              <a:t>: Ježiš Pán života môjho </a:t>
            </a:r>
            <a:r>
              <a:rPr lang="sk-SK" dirty="0"/>
              <a:t/>
            </a:r>
            <a:br>
              <a:rPr lang="sk-SK" dirty="0"/>
            </a:br>
            <a:r>
              <a:rPr lang="sk-SK" dirty="0" smtClean="0"/>
              <a:t>  </a:t>
            </a:r>
            <a:r>
              <a:rPr lang="sk-SK" b="1" dirty="0">
                <a:solidFill>
                  <a:srgbClr val="7030A0"/>
                </a:solidFill>
              </a:rPr>
              <a:t>Pane, keď bol v tiesni duch Tvoj, </a:t>
            </a:r>
            <a:r>
              <a:rPr lang="sk-SK" b="1" dirty="0" smtClean="0">
                <a:solidFill>
                  <a:srgbClr val="7030A0"/>
                </a:solidFill>
              </a:rPr>
              <a:t/>
            </a:r>
            <a:br>
              <a:rPr lang="sk-SK" b="1" dirty="0" smtClean="0">
                <a:solidFill>
                  <a:srgbClr val="7030A0"/>
                </a:solidFill>
              </a:rPr>
            </a:br>
            <a:r>
              <a:rPr lang="sk-SK" b="1" dirty="0" smtClean="0">
                <a:solidFill>
                  <a:srgbClr val="7030A0"/>
                </a:solidFill>
              </a:rPr>
              <a:t>zvolal </a:t>
            </a:r>
            <a:r>
              <a:rPr lang="sk-SK" b="1" dirty="0">
                <a:solidFill>
                  <a:srgbClr val="7030A0"/>
                </a:solidFill>
              </a:rPr>
              <a:t>si zo všetkých síl:  </a:t>
            </a:r>
            <a:r>
              <a:rPr lang="sk-SK" b="1" dirty="0" smtClean="0">
                <a:solidFill>
                  <a:srgbClr val="7030A0"/>
                </a:solidFill>
              </a:rPr>
              <a:t>                            </a:t>
            </a:r>
            <a:r>
              <a:rPr lang="sk-SK" b="1" dirty="0" err="1" smtClean="0">
                <a:solidFill>
                  <a:srgbClr val="7030A0"/>
                </a:solidFill>
              </a:rPr>
              <a:t>Eli</a:t>
            </a:r>
            <a:r>
              <a:rPr lang="sk-SK" b="1" dirty="0">
                <a:solidFill>
                  <a:srgbClr val="7030A0"/>
                </a:solidFill>
              </a:rPr>
              <a:t>, </a:t>
            </a:r>
            <a:r>
              <a:rPr lang="sk-SK" b="1" dirty="0" err="1">
                <a:solidFill>
                  <a:srgbClr val="7030A0"/>
                </a:solidFill>
              </a:rPr>
              <a:t>Eli</a:t>
            </a:r>
            <a:r>
              <a:rPr lang="sk-SK" b="1" dirty="0">
                <a:solidFill>
                  <a:srgbClr val="7030A0"/>
                </a:solidFill>
              </a:rPr>
              <a:t>, ach, Bože môj, prečo si ma opustil? </a:t>
            </a:r>
            <a:r>
              <a:rPr lang="sk-SK" dirty="0">
                <a:solidFill>
                  <a:srgbClr val="7030A0"/>
                </a:solidFill>
              </a:rPr>
              <a:t>/</a:t>
            </a:r>
            <a:r>
              <a:rPr lang="sk-SK" b="1" dirty="0" smtClean="0">
                <a:solidFill>
                  <a:srgbClr val="7030A0"/>
                </a:solidFill>
              </a:rPr>
              <a:t>Ach</a:t>
            </a:r>
            <a:r>
              <a:rPr lang="sk-SK" b="1" dirty="0">
                <a:solidFill>
                  <a:srgbClr val="7030A0"/>
                </a:solidFill>
              </a:rPr>
              <a:t>, Kriste, Pane na kríži, </a:t>
            </a:r>
            <a:r>
              <a:rPr lang="sk-SK" b="1" dirty="0" smtClean="0">
                <a:solidFill>
                  <a:srgbClr val="7030A0"/>
                </a:solidFill>
              </a:rPr>
              <a:t/>
            </a:r>
            <a:br>
              <a:rPr lang="sk-SK" b="1" dirty="0" smtClean="0">
                <a:solidFill>
                  <a:srgbClr val="7030A0"/>
                </a:solidFill>
              </a:rPr>
            </a:br>
            <a:r>
              <a:rPr lang="sk-SK" b="1" dirty="0" smtClean="0">
                <a:solidFill>
                  <a:srgbClr val="7030A0"/>
                </a:solidFill>
              </a:rPr>
              <a:t>stoj </a:t>
            </a:r>
            <a:r>
              <a:rPr lang="sk-SK" b="1" dirty="0">
                <a:solidFill>
                  <a:srgbClr val="7030A0"/>
                </a:solidFill>
              </a:rPr>
              <a:t>pri mne, keď smrť sa zblíži </a:t>
            </a:r>
            <a:r>
              <a:rPr lang="sk-SK" b="1" dirty="0" smtClean="0">
                <a:solidFill>
                  <a:srgbClr val="7030A0"/>
                </a:solidFill>
              </a:rPr>
              <a:t/>
            </a:r>
            <a:br>
              <a:rPr lang="sk-SK" b="1" dirty="0" smtClean="0">
                <a:solidFill>
                  <a:srgbClr val="7030A0"/>
                </a:solidFill>
              </a:rPr>
            </a:br>
            <a:r>
              <a:rPr lang="sk-SK" b="1" dirty="0" smtClean="0">
                <a:solidFill>
                  <a:srgbClr val="7030A0"/>
                </a:solidFill>
              </a:rPr>
              <a:t>a </a:t>
            </a:r>
            <a:r>
              <a:rPr lang="sk-SK" b="1" dirty="0">
                <a:solidFill>
                  <a:srgbClr val="7030A0"/>
                </a:solidFill>
              </a:rPr>
              <a:t>nech Tvoje zvolanie </a:t>
            </a:r>
            <a:r>
              <a:rPr lang="sk-SK" b="1" dirty="0" smtClean="0">
                <a:solidFill>
                  <a:srgbClr val="7030A0"/>
                </a:solidFill>
              </a:rPr>
              <a:t/>
            </a:r>
            <a:br>
              <a:rPr lang="sk-SK" b="1" dirty="0" smtClean="0">
                <a:solidFill>
                  <a:srgbClr val="7030A0"/>
                </a:solidFill>
              </a:rPr>
            </a:br>
            <a:r>
              <a:rPr lang="sk-SK" b="1" dirty="0" smtClean="0">
                <a:solidFill>
                  <a:srgbClr val="7030A0"/>
                </a:solidFill>
              </a:rPr>
              <a:t>osladí </a:t>
            </a:r>
            <a:r>
              <a:rPr lang="sk-SK" b="1" dirty="0">
                <a:solidFill>
                  <a:srgbClr val="7030A0"/>
                </a:solidFill>
              </a:rPr>
              <a:t>mi skonanie.</a:t>
            </a:r>
            <a:br>
              <a:rPr lang="sk-SK" b="1" dirty="0">
                <a:solidFill>
                  <a:srgbClr val="7030A0"/>
                </a:solidFill>
              </a:rPr>
            </a:br>
            <a:r>
              <a:rPr lang="sk-SK" b="1" dirty="0">
                <a:solidFill>
                  <a:srgbClr val="7030A0"/>
                </a:solidFill>
              </a:rPr>
              <a:t> </a:t>
            </a:r>
            <a:br>
              <a:rPr lang="sk-SK" b="1" dirty="0">
                <a:solidFill>
                  <a:srgbClr val="7030A0"/>
                </a:solidFill>
              </a:rPr>
            </a:br>
            <a:endParaRPr lang="sk-SK" b="1" dirty="0">
              <a:solidFill>
                <a:srgbClr val="7030A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smtClean="0"/>
              <a:t>Dokonané</a:t>
            </a:r>
            <a:r>
              <a:rPr lang="sk-SK" dirty="0"/>
              <a:t/>
            </a:r>
            <a:br>
              <a:rPr lang="sk-SK" dirty="0"/>
            </a:br>
            <a:r>
              <a:rPr lang="sk-SK" sz="2200" dirty="0"/>
              <a:t>Text: </a:t>
            </a:r>
            <a:r>
              <a:rPr lang="sk-SK" sz="2200" dirty="0" err="1"/>
              <a:t>Mt</a:t>
            </a:r>
            <a:r>
              <a:rPr lang="sk-SK" sz="2200" dirty="0"/>
              <a:t> 27,47-49 </a:t>
            </a:r>
            <a:r>
              <a:rPr lang="sk-SK" sz="2200" dirty="0" err="1"/>
              <a:t>Mk</a:t>
            </a:r>
            <a:r>
              <a:rPr lang="sk-SK" sz="2200" dirty="0"/>
              <a:t> 15,35-36 J 19,28-30</a:t>
            </a:r>
            <a:r>
              <a:rPr lang="sk-SK" dirty="0"/>
              <a:t/>
            </a:r>
            <a:br>
              <a:rPr lang="sk-SK" dirty="0"/>
            </a:br>
            <a:endParaRPr lang="sk-SK" dirty="0"/>
          </a:p>
        </p:txBody>
      </p:sp>
      <p:pic>
        <p:nvPicPr>
          <p:cNvPr id="15362" name="Picture 2" descr="Okolo tretej hodiny popoludní zvolal Ježiš silným hlasom: ‚Bože môj, Bože môj, prečo si ma opustil?‘ Potom Ježiš zvolal: ‚Otče, do tvojich rúk porúčam svojho ducha.' Vydýchol svoj posledný dych. – snímka 9"/>
          <p:cNvPicPr>
            <a:picLocks noChangeAspect="1" noChangeArrowheads="1"/>
          </p:cNvPicPr>
          <p:nvPr/>
        </p:nvPicPr>
        <p:blipFill>
          <a:blip r:embed="rId2"/>
          <a:srcRect/>
          <a:stretch>
            <a:fillRect/>
          </a:stretch>
        </p:blipFill>
        <p:spPr bwMode="auto">
          <a:xfrm>
            <a:off x="1000100" y="1428737"/>
            <a:ext cx="7429552" cy="557216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a:t/>
            </a:r>
            <a:br>
              <a:rPr lang="sk-SK" dirty="0"/>
            </a:br>
            <a:r>
              <a:rPr lang="sk-SK" dirty="0" smtClean="0"/>
              <a:t>Pieseň</a:t>
            </a:r>
            <a:r>
              <a:rPr lang="sk-SK" dirty="0"/>
              <a:t>: ES 88; </a:t>
            </a:r>
            <a:r>
              <a:rPr lang="sk-SK" dirty="0" smtClean="0"/>
              <a:t>5 </a:t>
            </a:r>
            <a:r>
              <a:rPr lang="sk-SK" sz="2200" dirty="0" smtClean="0"/>
              <a:t>Mel</a:t>
            </a:r>
            <a:r>
              <a:rPr lang="sk-SK" sz="2200" dirty="0"/>
              <a:t>: Dokonané </a:t>
            </a:r>
            <a:r>
              <a:rPr lang="sk-SK" dirty="0"/>
              <a:t/>
            </a:r>
            <a:br>
              <a:rPr lang="sk-SK" dirty="0"/>
            </a:br>
            <a:r>
              <a:rPr lang="sk-SK" dirty="0"/>
              <a:t> </a:t>
            </a:r>
            <a:r>
              <a:rPr lang="sk-SK" dirty="0" smtClean="0"/>
              <a:t>  </a:t>
            </a:r>
            <a:r>
              <a:rPr lang="sk-SK" sz="5300" b="1" dirty="0">
                <a:solidFill>
                  <a:srgbClr val="7030A0"/>
                </a:solidFill>
              </a:rPr>
              <a:t>Dokonané! Maj v pamäti slovo Kristovo pri smrti. </a:t>
            </a:r>
            <a:r>
              <a:rPr lang="sk-SK" sz="5300" b="1" dirty="0" smtClean="0">
                <a:solidFill>
                  <a:srgbClr val="7030A0"/>
                </a:solidFill>
              </a:rPr>
              <a:t>        Nauč </a:t>
            </a:r>
            <a:r>
              <a:rPr lang="sk-SK" sz="5300" b="1" dirty="0">
                <a:solidFill>
                  <a:srgbClr val="7030A0"/>
                </a:solidFill>
              </a:rPr>
              <a:t>sa v živote tak konať,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ako </a:t>
            </a:r>
            <a:r>
              <a:rPr lang="sk-SK" sz="5300" b="1" dirty="0">
                <a:solidFill>
                  <a:srgbClr val="7030A0"/>
                </a:solidFill>
              </a:rPr>
              <a:t>nám Pán ráčil príklad dať; kým žiješ, v srdci maj napísané: Kristus vraví: "Dokonané!"</a:t>
            </a:r>
            <a:r>
              <a:rPr lang="sk-SK" dirty="0"/>
              <a:t/>
            </a:r>
            <a:br>
              <a:rPr lang="sk-SK" dirty="0"/>
            </a:br>
            <a:endParaRPr lang="sk-SK"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a:t/>
            </a:r>
            <a:br>
              <a:rPr lang="sk-SK" dirty="0"/>
            </a:br>
            <a:r>
              <a:rPr lang="sk-SK" dirty="0" smtClean="0"/>
              <a:t>Pieseň</a:t>
            </a:r>
            <a:r>
              <a:rPr lang="sk-SK" dirty="0"/>
              <a:t>: ES 88; </a:t>
            </a:r>
            <a:r>
              <a:rPr lang="sk-SK" dirty="0" smtClean="0"/>
              <a:t>5 </a:t>
            </a:r>
            <a:r>
              <a:rPr lang="sk-SK" sz="2200" dirty="0" smtClean="0"/>
              <a:t>Mel</a:t>
            </a:r>
            <a:r>
              <a:rPr lang="sk-SK" sz="2200" dirty="0"/>
              <a:t>: Dokonané </a:t>
            </a:r>
            <a:r>
              <a:rPr lang="sk-SK" dirty="0"/>
              <a:t/>
            </a:r>
            <a:br>
              <a:rPr lang="sk-SK" dirty="0"/>
            </a:br>
            <a:r>
              <a:rPr lang="sk-SK" dirty="0"/>
              <a:t> </a:t>
            </a:r>
            <a:r>
              <a:rPr lang="sk-SK" dirty="0" smtClean="0"/>
              <a:t>  </a:t>
            </a:r>
            <a:r>
              <a:rPr lang="sk-SK" sz="5300" b="1" dirty="0">
                <a:solidFill>
                  <a:srgbClr val="7030A0"/>
                </a:solidFill>
              </a:rPr>
              <a:t>Dokonané! Maj v pamäti slovo Kristovo pri smrti. </a:t>
            </a:r>
            <a:r>
              <a:rPr lang="sk-SK" sz="5300" b="1" dirty="0" smtClean="0">
                <a:solidFill>
                  <a:srgbClr val="7030A0"/>
                </a:solidFill>
              </a:rPr>
              <a:t>        Nauč </a:t>
            </a:r>
            <a:r>
              <a:rPr lang="sk-SK" sz="5300" b="1" dirty="0">
                <a:solidFill>
                  <a:srgbClr val="7030A0"/>
                </a:solidFill>
              </a:rPr>
              <a:t>sa v živote tak konať,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ako </a:t>
            </a:r>
            <a:r>
              <a:rPr lang="sk-SK" sz="5300" b="1" dirty="0">
                <a:solidFill>
                  <a:srgbClr val="7030A0"/>
                </a:solidFill>
              </a:rPr>
              <a:t>nám Pán ráčil príklad dať; kým žiješ, v srdci maj napísané: Kristus vraví: "Dokonané!"</a:t>
            </a:r>
            <a:r>
              <a:rPr lang="sk-SK" dirty="0"/>
              <a:t/>
            </a:r>
            <a:br>
              <a:rPr lang="sk-SK" dirty="0"/>
            </a:br>
            <a:endParaRPr lang="sk-SK"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58" y="274638"/>
            <a:ext cx="8786842" cy="114300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sz="5300" b="1" dirty="0" smtClean="0">
                <a:solidFill>
                  <a:srgbClr val="7030A0"/>
                </a:solidFill>
              </a:rPr>
              <a:t>Zaplačme </a:t>
            </a:r>
            <a:r>
              <a:rPr lang="sk-SK" sz="5300" b="1" dirty="0">
                <a:solidFill>
                  <a:srgbClr val="7030A0"/>
                </a:solidFill>
              </a:rPr>
              <a:t>aj </a:t>
            </a:r>
            <a:r>
              <a:rPr lang="sk-SK" sz="5300" b="1" dirty="0" smtClean="0">
                <a:solidFill>
                  <a:srgbClr val="7030A0"/>
                </a:solidFill>
              </a:rPr>
              <a:t>my, </a:t>
            </a:r>
            <a:r>
              <a:rPr lang="sk-SK" sz="5300" b="1" dirty="0" err="1" smtClean="0">
                <a:solidFill>
                  <a:srgbClr val="7030A0"/>
                </a:solidFill>
              </a:rPr>
              <a:t>ó,verní</a:t>
            </a:r>
            <a:r>
              <a:rPr lang="sk-SK" sz="5300" b="1" dirty="0" smtClean="0">
                <a:solidFill>
                  <a:srgbClr val="7030A0"/>
                </a:solidFill>
              </a:rPr>
              <a:t> </a:t>
            </a:r>
            <a:r>
              <a:rPr lang="sk-SK" sz="5300" b="1" dirty="0">
                <a:solidFill>
                  <a:srgbClr val="7030A0"/>
                </a:solidFill>
              </a:rPr>
              <a:t>kresťania,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 </a:t>
            </a:r>
            <a:r>
              <a:rPr lang="sk-SK" sz="5300" b="1" dirty="0">
                <a:solidFill>
                  <a:srgbClr val="7030A0"/>
                </a:solidFill>
              </a:rPr>
              <a:t>Kristovi vďačme </a:t>
            </a:r>
            <a:r>
              <a:rPr lang="sk-SK" sz="5300" b="1" dirty="0" smtClean="0">
                <a:solidFill>
                  <a:srgbClr val="7030A0"/>
                </a:solidFill>
              </a:rPr>
              <a:t> </a:t>
            </a:r>
            <a:br>
              <a:rPr lang="sk-SK" sz="5300" b="1" dirty="0" smtClean="0">
                <a:solidFill>
                  <a:srgbClr val="7030A0"/>
                </a:solidFill>
              </a:rPr>
            </a:br>
            <a:r>
              <a:rPr lang="sk-SK" sz="5300" b="1" dirty="0" smtClean="0">
                <a:solidFill>
                  <a:srgbClr val="7030A0"/>
                </a:solidFill>
              </a:rPr>
              <a:t>dnes </a:t>
            </a:r>
            <a:r>
              <a:rPr lang="sk-SK" sz="5300" b="1" dirty="0">
                <a:solidFill>
                  <a:srgbClr val="7030A0"/>
                </a:solidFill>
              </a:rPr>
              <a:t>i bez prestania,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že </a:t>
            </a:r>
            <a:r>
              <a:rPr lang="sk-SK" sz="5300" b="1" dirty="0">
                <a:solidFill>
                  <a:srgbClr val="7030A0"/>
                </a:solidFill>
              </a:rPr>
              <a:t>pre nás trpel, </a:t>
            </a:r>
            <a:r>
              <a:rPr lang="sk-SK" sz="5300" b="1" dirty="0" smtClean="0">
                <a:solidFill>
                  <a:srgbClr val="7030A0"/>
                </a:solidFill>
              </a:rPr>
              <a:t> </a:t>
            </a:r>
            <a:br>
              <a:rPr lang="sk-SK" sz="5300" b="1" dirty="0" smtClean="0">
                <a:solidFill>
                  <a:srgbClr val="7030A0"/>
                </a:solidFill>
              </a:rPr>
            </a:br>
            <a:r>
              <a:rPr lang="sk-SK" sz="5300" b="1" dirty="0" smtClean="0">
                <a:solidFill>
                  <a:srgbClr val="7030A0"/>
                </a:solidFill>
              </a:rPr>
              <a:t>ťažkú </a:t>
            </a:r>
            <a:r>
              <a:rPr lang="sk-SK" sz="5300" b="1" dirty="0">
                <a:solidFill>
                  <a:srgbClr val="7030A0"/>
                </a:solidFill>
              </a:rPr>
              <a:t>smrť podstúpil,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 </a:t>
            </a:r>
            <a:r>
              <a:rPr lang="sk-SK" sz="5300" b="1" dirty="0">
                <a:solidFill>
                  <a:srgbClr val="7030A0"/>
                </a:solidFill>
              </a:rPr>
              <a:t>tak nás vykúpil. </a:t>
            </a:r>
            <a:br>
              <a:rPr lang="sk-SK" sz="5300" b="1" dirty="0">
                <a:solidFill>
                  <a:srgbClr val="7030A0"/>
                </a:solidFill>
              </a:rPr>
            </a:br>
            <a:endParaRPr lang="sk-SK" sz="5300" b="1" dirty="0">
              <a:solidFill>
                <a:srgbClr val="7030A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Pán </a:t>
            </a:r>
            <a:r>
              <a:rPr lang="sk-SK" dirty="0"/>
              <a:t>odovzdal otcovi svojho ducha</a:t>
            </a:r>
            <a:br>
              <a:rPr lang="sk-SK" dirty="0"/>
            </a:br>
            <a:r>
              <a:rPr lang="sk-SK" sz="2200" dirty="0"/>
              <a:t>Text: L 23,46 J 19,30</a:t>
            </a:r>
            <a:r>
              <a:rPr lang="sk-SK" dirty="0"/>
              <a:t/>
            </a:r>
            <a:br>
              <a:rPr lang="sk-SK" dirty="0"/>
            </a:br>
            <a:r>
              <a:rPr lang="sk-SK" dirty="0"/>
              <a:t> </a:t>
            </a:r>
            <a:br>
              <a:rPr lang="sk-SK" dirty="0"/>
            </a:br>
            <a:endParaRPr lang="sk-SK" dirty="0"/>
          </a:p>
        </p:txBody>
      </p:sp>
      <p:sp>
        <p:nvSpPr>
          <p:cNvPr id="17410" name="AutoShape 2" descr="Ježiš zomiera - Ján 19:16-30 - Biblia - Veľká výpr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7412" name="AutoShape 4" descr="Ježiš zomiera - Ján 19:16-30 - Biblia - Veľká výpr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7414" name="Picture 6" descr="Ježiš zomiera - Ján 19:16-30 - Biblia - Veľká výprava"/>
          <p:cNvPicPr>
            <a:picLocks noChangeAspect="1" noChangeArrowheads="1"/>
          </p:cNvPicPr>
          <p:nvPr/>
        </p:nvPicPr>
        <p:blipFill>
          <a:blip r:embed="rId3"/>
          <a:srcRect/>
          <a:stretch>
            <a:fillRect/>
          </a:stretch>
        </p:blipFill>
        <p:spPr bwMode="auto">
          <a:xfrm>
            <a:off x="285720" y="1326362"/>
            <a:ext cx="8598401" cy="553163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b="1" dirty="0" smtClean="0"/>
              <a:t/>
            </a:r>
            <a:br>
              <a:rPr lang="sk-SK" b="1" dirty="0" smtClean="0"/>
            </a:br>
            <a:r>
              <a:rPr lang="sk-SK" b="1" dirty="0" smtClean="0"/>
              <a:t>Chvíľa ticha,</a:t>
            </a:r>
            <a:br>
              <a:rPr lang="sk-SK" b="1" dirty="0" smtClean="0"/>
            </a:br>
            <a:r>
              <a:rPr lang="sk-SK" b="1" dirty="0" smtClean="0"/>
              <a:t>po nej modlitba</a:t>
            </a:r>
            <a:endParaRPr lang="sk-SK"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1472" y="274638"/>
            <a:ext cx="8115328" cy="939784"/>
          </a:xfrm>
        </p:spPr>
        <p:txBody>
          <a:bodyPr>
            <a:normAutofit fontScale="90000"/>
          </a:bodyPr>
          <a:lstStyle/>
          <a:p>
            <a:r>
              <a:rPr lang="sk-SK" dirty="0"/>
              <a:t>Znamenia zlomu vekov</a:t>
            </a:r>
            <a:br>
              <a:rPr lang="sk-SK" dirty="0"/>
            </a:br>
            <a:r>
              <a:rPr lang="sk-SK" sz="2200" dirty="0"/>
              <a:t>Text: </a:t>
            </a:r>
            <a:r>
              <a:rPr lang="sk-SK" sz="2200" dirty="0" err="1"/>
              <a:t>Mt</a:t>
            </a:r>
            <a:r>
              <a:rPr lang="sk-SK" sz="2200" dirty="0"/>
              <a:t> 27,51-56 </a:t>
            </a:r>
            <a:r>
              <a:rPr lang="sk-SK" sz="2200" dirty="0" err="1"/>
              <a:t>Mk</a:t>
            </a:r>
            <a:r>
              <a:rPr lang="sk-SK" sz="2200" dirty="0"/>
              <a:t> 15,38-41 L 23,47-49</a:t>
            </a:r>
            <a:br>
              <a:rPr lang="sk-SK" sz="2200" dirty="0"/>
            </a:br>
            <a:endParaRPr lang="sk-SK" sz="2200" dirty="0"/>
          </a:p>
        </p:txBody>
      </p:sp>
      <p:sp>
        <p:nvSpPr>
          <p:cNvPr id="14338" name="AutoShape 2" descr="Roztržená chrámová opo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4342" name="Picture 6" descr="Práve vtedy sa chrámová opona roztrhla na dve časti zhora nadol. – snímka 6"/>
          <p:cNvPicPr>
            <a:picLocks noChangeAspect="1" noChangeArrowheads="1"/>
          </p:cNvPicPr>
          <p:nvPr/>
        </p:nvPicPr>
        <p:blipFill>
          <a:blip r:embed="rId2"/>
          <a:srcRect/>
          <a:stretch>
            <a:fillRect/>
          </a:stretch>
        </p:blipFill>
        <p:spPr bwMode="auto">
          <a:xfrm>
            <a:off x="642910" y="1214422"/>
            <a:ext cx="8072495" cy="605437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Rímsky stotník, ktorý mal na starosti ukrižovanie, ktorý sledoval Ježišovu smrť, zrazu chválil Boha a povedal: ‚To bol určite Boží Syn.' – Snímka 10"/>
          <p:cNvPicPr>
            <a:picLocks noChangeAspect="1" noChangeArrowheads="1"/>
          </p:cNvPicPr>
          <p:nvPr/>
        </p:nvPicPr>
        <p:blipFill>
          <a:blip r:embed="rId2"/>
          <a:srcRect/>
          <a:stretch>
            <a:fillRect/>
          </a:stretch>
        </p:blipFill>
        <p:spPr bwMode="auto">
          <a:xfrm>
            <a:off x="214281" y="214314"/>
            <a:ext cx="8858277" cy="664371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69634" name="Picture 2" descr="Keď sa blížil večer a na druhý deň bol sabat, Pilát dovolil zlomiť nohy tým, ktorí boli ukrižovaní, aby rýchlo zomreli. Nohy dvoch zločincov na oboch stranách Ježiša boli zlomené. Keď však už bol Ježiš mŕtvy, vojak mu vrazil kopiju do boku a krv vytiekla. Naplnili sa proroctvá, že „Ani jedna z jeho kostí nebude zlomená“ (Žalm 34:10) a „pozrú na toho, ktorého prebodli“ (Zachariáš 12:10). – snímka 11"/>
          <p:cNvPicPr>
            <a:picLocks noChangeAspect="1" noChangeArrowheads="1"/>
          </p:cNvPicPr>
          <p:nvPr/>
        </p:nvPicPr>
        <p:blipFill>
          <a:blip r:embed="rId2"/>
          <a:srcRect/>
          <a:stretch>
            <a:fillRect/>
          </a:stretch>
        </p:blipFill>
        <p:spPr bwMode="auto">
          <a:xfrm>
            <a:off x="-214347" y="-214338"/>
            <a:ext cx="9715565" cy="728667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714356"/>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Pieseň</a:t>
            </a:r>
            <a:r>
              <a:rPr lang="sk-SK" dirty="0"/>
              <a:t>: ES 182; 2</a:t>
            </a:r>
            <a:br>
              <a:rPr lang="sk-SK" dirty="0"/>
            </a:br>
            <a:r>
              <a:rPr lang="sk-SK" sz="5300" b="1" dirty="0" smtClean="0">
                <a:solidFill>
                  <a:srgbClr val="7030A0"/>
                </a:solidFill>
              </a:rPr>
              <a:t>Hľaďte</a:t>
            </a:r>
            <a:r>
              <a:rPr lang="sk-SK" sz="5300" b="1" dirty="0">
                <a:solidFill>
                  <a:srgbClr val="7030A0"/>
                </a:solidFill>
              </a:rPr>
              <a:t>, hľaďte, akú lásku prejavil nám Spasiteľ, </a:t>
            </a:r>
            <a:r>
              <a:rPr lang="sk-SK" sz="5300" b="1" dirty="0" smtClean="0">
                <a:solidFill>
                  <a:srgbClr val="7030A0"/>
                </a:solidFill>
              </a:rPr>
              <a:t>                     za </a:t>
            </a:r>
            <a:r>
              <a:rPr lang="sk-SK" sz="5300" b="1" dirty="0">
                <a:solidFill>
                  <a:srgbClr val="7030A0"/>
                </a:solidFill>
              </a:rPr>
              <a:t>nás niesol obeť ťažkú, potupný kríž pretrpel, </a:t>
            </a:r>
            <a:r>
              <a:rPr lang="sk-SK" sz="5300" b="1" dirty="0" smtClean="0">
                <a:solidFill>
                  <a:srgbClr val="7030A0"/>
                </a:solidFill>
              </a:rPr>
              <a:t>                      na </a:t>
            </a:r>
            <a:r>
              <a:rPr lang="sk-SK" sz="5300" b="1" dirty="0">
                <a:solidFill>
                  <a:srgbClr val="7030A0"/>
                </a:solidFill>
              </a:rPr>
              <a:t>ktorom svoju nevinnú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krv </a:t>
            </a:r>
            <a:r>
              <a:rPr lang="sk-SK" sz="5300" b="1" dirty="0">
                <a:solidFill>
                  <a:srgbClr val="7030A0"/>
                </a:solidFill>
              </a:rPr>
              <a:t>vyliať neľutoval,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nenájdete </a:t>
            </a:r>
            <a:r>
              <a:rPr lang="sk-SK" sz="5300" b="1" dirty="0">
                <a:solidFill>
                  <a:srgbClr val="7030A0"/>
                </a:solidFill>
              </a:rPr>
              <a:t>lásku inú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nad </a:t>
            </a:r>
            <a:r>
              <a:rPr lang="sk-SK" sz="5300" b="1" dirty="0">
                <a:solidFill>
                  <a:srgbClr val="7030A0"/>
                </a:solidFill>
              </a:rPr>
              <a:t>tú, čo nám dokázal.</a:t>
            </a:r>
            <a:br>
              <a:rPr lang="sk-SK" sz="5300" b="1" dirty="0">
                <a:solidFill>
                  <a:srgbClr val="7030A0"/>
                </a:solidFill>
              </a:rPr>
            </a:br>
            <a:r>
              <a:rPr lang="sk-SK" sz="5300" b="1" dirty="0">
                <a:solidFill>
                  <a:srgbClr val="7030A0"/>
                </a:solidFill>
              </a:rPr>
              <a:t> </a:t>
            </a:r>
            <a:r>
              <a:rPr lang="sk-SK" dirty="0"/>
              <a:t/>
            </a:r>
            <a:br>
              <a:rPr lang="sk-SK" dirty="0"/>
            </a:br>
            <a:endParaRPr lang="sk-SK"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 </a:t>
            </a:r>
            <a:br>
              <a:rPr lang="sk-SK" dirty="0"/>
            </a:br>
            <a:r>
              <a:rPr lang="sk-SK" dirty="0"/>
              <a:t>Ježišov pohreb</a:t>
            </a:r>
            <a:br>
              <a:rPr lang="sk-SK" dirty="0"/>
            </a:br>
            <a:r>
              <a:rPr lang="sk-SK" sz="2200" dirty="0"/>
              <a:t>Text: </a:t>
            </a:r>
            <a:r>
              <a:rPr lang="sk-SK" sz="2200" dirty="0" err="1"/>
              <a:t>Mt</a:t>
            </a:r>
            <a:r>
              <a:rPr lang="sk-SK" sz="2200" dirty="0"/>
              <a:t> 27,57-61 </a:t>
            </a:r>
            <a:r>
              <a:rPr lang="sk-SK" sz="2200" dirty="0" err="1"/>
              <a:t>Mk</a:t>
            </a:r>
            <a:r>
              <a:rPr lang="sk-SK" sz="2200" dirty="0"/>
              <a:t> 15,42-47 L 23,50-56 J 19,31-42</a:t>
            </a:r>
            <a:r>
              <a:rPr lang="sk-SK" dirty="0"/>
              <a:t/>
            </a:r>
            <a:br>
              <a:rPr lang="sk-SK" dirty="0"/>
            </a:br>
            <a:endParaRPr lang="sk-SK" dirty="0"/>
          </a:p>
        </p:txBody>
      </p:sp>
      <p:pic>
        <p:nvPicPr>
          <p:cNvPr id="9218" name="Picture 2" descr="Dobrý a bezúhonný muž menom Jozef z Aramethey, ktorý bol členom židovskej rady, prišiel k Pilátovi a požiadal ho o dovolenie pochovať Ježiša. Pilát súhlasil. – snímka 12"/>
          <p:cNvPicPr>
            <a:picLocks noChangeAspect="1" noChangeArrowheads="1"/>
          </p:cNvPicPr>
          <p:nvPr/>
        </p:nvPicPr>
        <p:blipFill>
          <a:blip r:embed="rId2"/>
          <a:srcRect/>
          <a:stretch>
            <a:fillRect/>
          </a:stretch>
        </p:blipFill>
        <p:spPr bwMode="auto">
          <a:xfrm>
            <a:off x="285720" y="1428736"/>
            <a:ext cx="7643866" cy="5732901"/>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71682" name="Picture 2" descr="Jozef sňal Ježišovo telo, zavinul ho do plátna a odniesol do prázdneho hrobu vytesaného v skale. – snímka 13"/>
          <p:cNvPicPr>
            <a:picLocks noChangeAspect="1" noChangeArrowheads="1"/>
          </p:cNvPicPr>
          <p:nvPr/>
        </p:nvPicPr>
        <p:blipFill>
          <a:blip r:embed="rId2"/>
          <a:srcRect/>
          <a:stretch>
            <a:fillRect/>
          </a:stretch>
        </p:blipFill>
        <p:spPr bwMode="auto">
          <a:xfrm>
            <a:off x="285720" y="0"/>
            <a:ext cx="8858280" cy="664371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Pieseň</a:t>
            </a:r>
            <a:r>
              <a:rPr lang="sk-SK" dirty="0"/>
              <a:t>: ES 118; 1</a:t>
            </a:r>
            <a:br>
              <a:rPr lang="sk-SK" dirty="0"/>
            </a:br>
            <a:r>
              <a:rPr lang="sk-SK" sz="2200" dirty="0"/>
              <a:t>Mel: Ach môj Bože, kto pomôže </a:t>
            </a:r>
            <a:r>
              <a:rPr lang="sk-SK" dirty="0"/>
              <a:t/>
            </a:r>
            <a:br>
              <a:rPr lang="sk-SK" dirty="0"/>
            </a:br>
            <a:r>
              <a:rPr lang="sk-SK" dirty="0" smtClean="0"/>
              <a:t>  </a:t>
            </a:r>
            <a:r>
              <a:rPr lang="sk-SK" sz="5300" b="1" dirty="0">
                <a:solidFill>
                  <a:srgbClr val="7030A0"/>
                </a:solidFill>
              </a:rPr>
              <a:t>Vznes sa k Bohu nad oblohu, pieseň tichá a tklivá!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Môj </a:t>
            </a:r>
            <a:r>
              <a:rPr lang="sk-SK" sz="5300" b="1" dirty="0">
                <a:solidFill>
                  <a:srgbClr val="7030A0"/>
                </a:solidFill>
              </a:rPr>
              <a:t>Pán, </a:t>
            </a:r>
            <a:r>
              <a:rPr lang="sk-SK" sz="5300" b="1" dirty="0" err="1">
                <a:solidFill>
                  <a:srgbClr val="7030A0"/>
                </a:solidFill>
              </a:rPr>
              <a:t>zmierca</a:t>
            </a:r>
            <a:r>
              <a:rPr lang="sk-SK" sz="5300" b="1" dirty="0">
                <a:solidFill>
                  <a:srgbClr val="7030A0"/>
                </a:solidFill>
              </a:rPr>
              <a:t>, spásy darca, už v hrobe odpočíva.</a:t>
            </a:r>
            <a:br>
              <a:rPr lang="sk-SK" sz="5300" b="1" dirty="0">
                <a:solidFill>
                  <a:srgbClr val="7030A0"/>
                </a:solidFill>
              </a:rPr>
            </a:br>
            <a:r>
              <a:rPr lang="sk-SK" sz="5300" b="1" dirty="0">
                <a:solidFill>
                  <a:srgbClr val="7030A0"/>
                </a:solidFill>
              </a:rPr>
              <a:t> </a:t>
            </a:r>
            <a:r>
              <a:rPr lang="sk-SK" dirty="0"/>
              <a:t/>
            </a:r>
            <a:br>
              <a:rPr lang="sk-SK" dirty="0"/>
            </a:br>
            <a:endParaRPr lang="sk-SK"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Stráž pri </a:t>
            </a:r>
            <a:r>
              <a:rPr lang="sk-SK" dirty="0"/>
              <a:t>hrobe</a:t>
            </a:r>
            <a:br>
              <a:rPr lang="sk-SK" dirty="0"/>
            </a:br>
            <a:r>
              <a:rPr lang="sk-SK" sz="2200" dirty="0"/>
              <a:t>Text: </a:t>
            </a:r>
            <a:r>
              <a:rPr lang="sk-SK" sz="2200" dirty="0" err="1"/>
              <a:t>Mt</a:t>
            </a:r>
            <a:r>
              <a:rPr lang="sk-SK" sz="2200" dirty="0"/>
              <a:t> 27,62-66</a:t>
            </a:r>
            <a:r>
              <a:rPr lang="sk-SK" dirty="0"/>
              <a:t/>
            </a:r>
            <a:br>
              <a:rPr lang="sk-SK" dirty="0"/>
            </a:br>
            <a:endParaRPr lang="sk-SK" dirty="0"/>
          </a:p>
        </p:txBody>
      </p:sp>
      <p:sp>
        <p:nvSpPr>
          <p:cNvPr id="7170" name="AutoShape 2" descr="Cez vchod bol privalený veľký kameň. Farizeji, vediac, že ​​Ježiš povedal: ‚Po troch dňoch vstanem,‘ požiadali Piláta, aby postavil stráž k hrobu. – snímka 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72" name="AutoShape 4" descr="Cez vchod bol privalený veľký kameň. Farizeji, vediac, že ​​Ježiš povedal: ‚Po troch dňoch vstanem,‘ požiadali Piláta, aby postavil stráž k hrobu. – snímka 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74" name="AutoShape 6" descr="Cez vchod bol privalený veľký kameň. Farizeji, vediac, že ​​Ježiš povedal: ‚Po troch dňoch vstanem,‘ požiadali Piláta, aby postavil stráž k hrobu. – snímka 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76" name="AutoShape 8" descr="Cez vchod bol privalený veľký kameň. Farizeji, vediac, že ​​Ježiš povedal: ‚Po troch dňoch vstanem,‘ požiadali Piláta, aby postavil stráž k hrobu. – snímka 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78" name="AutoShape 10" descr="Cez vchod bol privalený veľký kameň. Farizeji, vediac, že ​​Ježiš povedal: ‚Po troch dňoch vstanem,‘ požiadali Piláta, aby postavil stráž k hrobu. – snímka 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80" name="AutoShape 12" descr="Cez vchod bol privalený veľký kameň. Farizeji, vediac, že ​​Ježiš povedal: ‚Po troch dňoch vstanem,‘ požiadali Piláta, aby postavil stráž k hrobu. – snímka 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82" name="AutoShape 14" descr="Cez vchod bol privalený veľký kameň. Farizeji, vediac, že ​​Ježiš povedal: ‚Po troch dňoch vstanem,‘ požiadali Piláta, aby postavil stráž k hrobu. – snímka 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84" name="AutoShape 16" descr="Hrobka bola zapečatená a bola na nej umiestnená stráž. – snímka 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86" name="AutoShape 18" descr="Hrobka bola zapečatená a bola na nej umiestnená stráž. – snímka 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88" name="AutoShape 20" descr="Cez vchod bol privalený veľký kameň. Farizeji, vediac, že ​​Ježiš povedal: ‚Po troch dňoch vstanem,‘ požiadali Piláta, aby postavil stráž k hrobu. – snímka 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90" name="AutoShape 22" descr="Cez vchod bol privalený veľký kameň. Farizeji, vediac, že ​​Ježiš povedal: ‚Po troch dňoch vstanem,‘ požiadali Piláta, aby postavil stráž k hrobu. – snímka 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3" name="AutoShape 2" descr="Cez vchod bol privalený veľký kameň. Farizeji, vediac, že ​​Ježiš povedal: ‚Po troch dňoch vstanem,‘ požiadali Piláta, aby postavil stráž k hrobu. – snímka 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4" name="Picture 4" descr="C:\Users\Fara ECAV\Desktop\14_FB_Jesus_Crucified_Dies_Thumbnail.jpg"/>
          <p:cNvPicPr>
            <a:picLocks noChangeAspect="1" noChangeArrowheads="1"/>
          </p:cNvPicPr>
          <p:nvPr/>
        </p:nvPicPr>
        <p:blipFill>
          <a:blip r:embed="rId2"/>
          <a:srcRect/>
          <a:stretch>
            <a:fillRect/>
          </a:stretch>
        </p:blipFill>
        <p:spPr bwMode="auto">
          <a:xfrm>
            <a:off x="500034" y="928670"/>
            <a:ext cx="7929618" cy="594721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083188"/>
          </a:xfrm>
        </p:spPr>
        <p:txBody>
          <a:bodyPr>
            <a:normAutofit fontScale="90000"/>
          </a:bodyPr>
          <a:lstStyle/>
          <a:p>
            <a:pPr algn="l"/>
            <a:r>
              <a:rPr lang="sk-SK" b="1" dirty="0" smtClean="0"/>
              <a:t>ANTIFÓNA</a:t>
            </a:r>
            <a:br>
              <a:rPr lang="sk-SK" b="1" dirty="0" smtClean="0"/>
            </a:br>
            <a:r>
              <a:rPr lang="sk-SK" dirty="0" smtClean="0"/>
              <a:t>Kňaz: Kristus na vlastnom tele     </a:t>
            </a:r>
            <a:br>
              <a:rPr lang="sk-SK" dirty="0" smtClean="0"/>
            </a:br>
            <a:r>
              <a:rPr lang="sk-SK" dirty="0"/>
              <a:t> </a:t>
            </a:r>
            <a:r>
              <a:rPr lang="sk-SK" dirty="0" smtClean="0"/>
              <a:t>         vyniesol na kríž naše hriechy !</a:t>
            </a:r>
            <a:br>
              <a:rPr lang="sk-SK" dirty="0" smtClean="0"/>
            </a:br>
            <a:r>
              <a:rPr lang="sk-SK" b="1" dirty="0" smtClean="0"/>
              <a:t>Zbor: Aby sme odumreli hriechom                      </a:t>
            </a:r>
            <a:br>
              <a:rPr lang="sk-SK" b="1" dirty="0" smtClean="0"/>
            </a:br>
            <a:r>
              <a:rPr lang="sk-SK" b="1" dirty="0"/>
              <a:t> </a:t>
            </a:r>
            <a:r>
              <a:rPr lang="sk-SK" b="1" dirty="0" smtClean="0"/>
              <a:t>         a žili  spravodlivosti!</a:t>
            </a:r>
            <a:r>
              <a:rPr lang="sk-SK" b="1" dirty="0"/>
              <a:t/>
            </a:r>
            <a:br>
              <a:rPr lang="sk-SK" b="1" dirty="0"/>
            </a:br>
            <a:r>
              <a:rPr lang="sk-SK" b="1" dirty="0" smtClean="0"/>
              <a:t/>
            </a:r>
            <a:br>
              <a:rPr lang="sk-SK" b="1" dirty="0" smtClean="0"/>
            </a:br>
            <a:r>
              <a:rPr lang="sk-SK" b="1" dirty="0"/>
              <a:t/>
            </a:r>
            <a:br>
              <a:rPr lang="sk-SK" b="1" dirty="0"/>
            </a:br>
            <a:endParaRPr lang="sk-SK"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72706" name="AutoShape 2" descr="Hrobka bola zapečatená a bola na nej umiestnená stráž. – snímka 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2708" name="AutoShape 4" descr="Hrobka bola zapečatená a bola na nej umiestnená stráž. – snímka 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2710" name="AutoShape 6" descr="Hrobka bola zapečatená a bola na nej umiestnená stráž. – snímka 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72712" name="Picture 8" descr="C:\Users\Fara ECAV\Desktop\15_FB_Jesus_Crucified_Dies_1024.jpg"/>
          <p:cNvPicPr>
            <a:picLocks noChangeAspect="1" noChangeArrowheads="1"/>
          </p:cNvPicPr>
          <p:nvPr/>
        </p:nvPicPr>
        <p:blipFill>
          <a:blip r:embed="rId2"/>
          <a:srcRect/>
          <a:stretch>
            <a:fillRect/>
          </a:stretch>
        </p:blipFill>
        <p:spPr bwMode="auto">
          <a:xfrm>
            <a:off x="-101628" y="0"/>
            <a:ext cx="9245628" cy="693422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Pieseň</a:t>
            </a:r>
            <a:r>
              <a:rPr lang="sk-SK" dirty="0"/>
              <a:t>: ES 84; 5, 7</a:t>
            </a:r>
            <a:br>
              <a:rPr lang="sk-SK" dirty="0"/>
            </a:br>
            <a:r>
              <a:rPr lang="sk-SK" sz="2200" dirty="0"/>
              <a:t>Mel: Rozlúčme sa s týmto telom </a:t>
            </a:r>
            <a:br>
              <a:rPr lang="sk-SK" sz="2200" dirty="0"/>
            </a:br>
            <a:r>
              <a:rPr lang="sk-SK" dirty="0"/>
              <a:t> </a:t>
            </a:r>
            <a:br>
              <a:rPr lang="sk-SK" dirty="0"/>
            </a:br>
            <a:r>
              <a:rPr lang="sk-SK" dirty="0"/>
              <a:t>  </a:t>
            </a:r>
            <a:r>
              <a:rPr lang="sk-SK" sz="5300" b="1" dirty="0">
                <a:solidFill>
                  <a:srgbClr val="7030A0"/>
                </a:solidFill>
              </a:rPr>
              <a:t>Už je kameň privalený, strážený, zapečatený,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ale </a:t>
            </a:r>
            <a:r>
              <a:rPr lang="sk-SK" sz="5300" b="1" dirty="0">
                <a:solidFill>
                  <a:srgbClr val="7030A0"/>
                </a:solidFill>
              </a:rPr>
              <a:t>pravdu nepochová,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víťazí </a:t>
            </a:r>
            <a:r>
              <a:rPr lang="sk-SK" sz="5300" b="1" dirty="0">
                <a:solidFill>
                  <a:srgbClr val="7030A0"/>
                </a:solidFill>
              </a:rPr>
              <a:t>pravda Kristova.</a:t>
            </a:r>
            <a:r>
              <a:rPr lang="sk-SK" b="1" dirty="0">
                <a:solidFill>
                  <a:srgbClr val="7030A0"/>
                </a:solidFill>
              </a:rPr>
              <a:t/>
            </a:r>
            <a:br>
              <a:rPr lang="sk-SK" b="1" dirty="0">
                <a:solidFill>
                  <a:srgbClr val="7030A0"/>
                </a:solidFill>
              </a:rPr>
            </a:br>
            <a:r>
              <a:rPr lang="sk-SK" b="1" dirty="0">
                <a:solidFill>
                  <a:srgbClr val="7030A0"/>
                </a:solidFill>
              </a:rPr>
              <a:t> </a:t>
            </a:r>
            <a:r>
              <a:rPr lang="sk-SK" dirty="0"/>
              <a:t/>
            </a:r>
            <a:br>
              <a:rPr lang="sk-SK" dirty="0"/>
            </a:br>
            <a:r>
              <a:rPr lang="sk-SK" dirty="0"/>
              <a:t>   </a:t>
            </a:r>
            <a:br>
              <a:rPr lang="sk-SK" dirty="0"/>
            </a:br>
            <a:endParaRPr lang="sk-SK"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sz="5300" b="1" dirty="0" smtClean="0">
                <a:solidFill>
                  <a:srgbClr val="7030A0"/>
                </a:solidFill>
              </a:rPr>
              <a:t>Preto </a:t>
            </a:r>
            <a:r>
              <a:rPr lang="sk-SK" sz="5300" b="1" dirty="0">
                <a:solidFill>
                  <a:srgbClr val="7030A0"/>
                </a:solidFill>
              </a:rPr>
              <a:t>v žiali nezúfame,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 </a:t>
            </a:r>
            <a:r>
              <a:rPr lang="sk-SK" sz="5300" b="1" dirty="0">
                <a:solidFill>
                  <a:srgbClr val="7030A0"/>
                </a:solidFill>
              </a:rPr>
              <a:t>aj pri hroboch nádej máme, </a:t>
            </a:r>
            <a:r>
              <a:rPr lang="sk-SK" sz="5300" b="1" dirty="0" smtClean="0">
                <a:solidFill>
                  <a:srgbClr val="7030A0"/>
                </a:solidFill>
              </a:rPr>
              <a:t> </a:t>
            </a:r>
            <a:r>
              <a:rPr lang="sk-SK" sz="5300" b="1" dirty="0">
                <a:solidFill>
                  <a:srgbClr val="7030A0"/>
                </a:solidFill>
              </a:rPr>
              <a:t>Boh smrti osteň premôže,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 </a:t>
            </a:r>
            <a:r>
              <a:rPr lang="sk-SK" sz="5300" b="1" dirty="0">
                <a:solidFill>
                  <a:srgbClr val="7030A0"/>
                </a:solidFill>
              </a:rPr>
              <a:t>On dopustil, On pomôže.</a:t>
            </a:r>
            <a:br>
              <a:rPr lang="sk-SK" sz="5300" b="1" dirty="0">
                <a:solidFill>
                  <a:srgbClr val="7030A0"/>
                </a:solidFill>
              </a:rPr>
            </a:br>
            <a:r>
              <a:rPr lang="sk-SK" sz="5300" b="1" dirty="0">
                <a:solidFill>
                  <a:srgbClr val="7030A0"/>
                </a:solidFill>
              </a:rPr>
              <a:t> </a:t>
            </a:r>
            <a:r>
              <a:rPr lang="sk-SK" dirty="0"/>
              <a:t/>
            </a:r>
            <a:br>
              <a:rPr lang="sk-SK" dirty="0"/>
            </a:br>
            <a:endParaRPr lang="sk-SK"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226064"/>
          </a:xfrm>
        </p:spPr>
        <p:txBody>
          <a:bodyPr>
            <a:normAutofit fontScale="90000"/>
          </a:bodyPr>
          <a:lstStyle/>
          <a:p>
            <a:r>
              <a:rPr lang="sk-SK" sz="6000" b="1" dirty="0" smtClean="0"/>
              <a:t/>
            </a:r>
            <a:br>
              <a:rPr lang="sk-SK" sz="6000" b="1" dirty="0" smtClean="0"/>
            </a:br>
            <a:r>
              <a:rPr lang="sk-SK" sz="6000" b="1" dirty="0"/>
              <a:t/>
            </a:r>
            <a:br>
              <a:rPr lang="sk-SK" sz="6000" b="1" dirty="0"/>
            </a:br>
            <a:r>
              <a:rPr lang="sk-SK" sz="6000" b="1" dirty="0" smtClean="0"/>
              <a:t/>
            </a:r>
            <a:br>
              <a:rPr lang="sk-SK" sz="6000" b="1" dirty="0" smtClean="0"/>
            </a:br>
            <a:r>
              <a:rPr lang="sk-SK" sz="6000" b="1" dirty="0"/>
              <a:t/>
            </a:r>
            <a:br>
              <a:rPr lang="sk-SK" sz="6000" b="1" dirty="0"/>
            </a:br>
            <a:r>
              <a:rPr lang="sk-SK" sz="6000" b="1" dirty="0" smtClean="0"/>
              <a:t>Kázeň Božieho slova</a:t>
            </a:r>
            <a:br>
              <a:rPr lang="sk-SK" sz="6000" b="1" dirty="0" smtClean="0"/>
            </a:br>
            <a:r>
              <a:rPr lang="sk-SK" sz="6000" b="1" dirty="0"/>
              <a:t/>
            </a:r>
            <a:br>
              <a:rPr lang="sk-SK" sz="6000" b="1" dirty="0"/>
            </a:br>
            <a:r>
              <a:rPr lang="sk-SK" sz="6000" b="1" dirty="0" smtClean="0"/>
              <a:t/>
            </a:r>
            <a:br>
              <a:rPr lang="sk-SK" sz="6000" b="1" dirty="0" smtClean="0"/>
            </a:br>
            <a:r>
              <a:rPr lang="sk-SK" sz="6000" b="1" dirty="0" smtClean="0"/>
              <a:t>Modlitba a oznamy</a:t>
            </a:r>
            <a:r>
              <a:rPr lang="sk-SK" sz="6000" b="1" dirty="0"/>
              <a:t/>
            </a:r>
            <a:br>
              <a:rPr lang="sk-SK" sz="6000" b="1" dirty="0"/>
            </a:br>
            <a:r>
              <a:rPr lang="sk-SK" sz="6000" b="1" dirty="0" smtClean="0"/>
              <a:t/>
            </a:r>
            <a:br>
              <a:rPr lang="sk-SK" sz="6000" b="1" dirty="0" smtClean="0"/>
            </a:br>
            <a:r>
              <a:rPr lang="sk-SK" sz="6000" b="1" dirty="0"/>
              <a:t/>
            </a:r>
            <a:br>
              <a:rPr lang="sk-SK" sz="6000" b="1" dirty="0"/>
            </a:br>
            <a:r>
              <a:rPr lang="sk-SK" sz="6000" b="1" dirty="0" smtClean="0"/>
              <a:t/>
            </a:r>
            <a:br>
              <a:rPr lang="sk-SK" sz="6000" b="1" dirty="0" smtClean="0"/>
            </a:br>
            <a:endParaRPr lang="sk-SK" sz="60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14290"/>
            <a:ext cx="9144000" cy="114300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Pieseň</a:t>
            </a:r>
            <a:r>
              <a:rPr lang="sk-SK" dirty="0"/>
              <a:t>: ES 109; 1</a:t>
            </a:r>
            <a:br>
              <a:rPr lang="sk-SK" dirty="0"/>
            </a:br>
            <a:r>
              <a:rPr lang="sk-SK" dirty="0" smtClean="0"/>
              <a:t>  </a:t>
            </a:r>
            <a:r>
              <a:rPr lang="sk-SK" sz="5300" b="1" dirty="0">
                <a:solidFill>
                  <a:srgbClr val="7030A0"/>
                </a:solidFill>
              </a:rPr>
              <a:t>Poďakujme Kristu Pánu, </a:t>
            </a:r>
            <a:r>
              <a:rPr lang="sk-SK" sz="5300" b="1" dirty="0" smtClean="0">
                <a:solidFill>
                  <a:srgbClr val="7030A0"/>
                </a:solidFill>
              </a:rPr>
              <a:t/>
            </a:r>
            <a:br>
              <a:rPr lang="sk-SK" sz="5300" b="1" dirty="0" smtClean="0">
                <a:solidFill>
                  <a:srgbClr val="7030A0"/>
                </a:solidFill>
              </a:rPr>
            </a:br>
            <a:r>
              <a:rPr lang="sk-SK" sz="4900" b="1" dirty="0" smtClean="0">
                <a:solidFill>
                  <a:srgbClr val="7030A0"/>
                </a:solidFill>
              </a:rPr>
              <a:t>vzdávajme </a:t>
            </a:r>
            <a:r>
              <a:rPr lang="sk-SK" sz="4900" b="1" dirty="0">
                <a:solidFill>
                  <a:srgbClr val="7030A0"/>
                </a:solidFill>
              </a:rPr>
              <a:t>Mu úprimnú česť, chválu, </a:t>
            </a:r>
            <a:r>
              <a:rPr lang="sk-SK" sz="4900" b="1" dirty="0" smtClean="0">
                <a:solidFill>
                  <a:srgbClr val="7030A0"/>
                </a:solidFill>
              </a:rPr>
              <a:t/>
            </a:r>
            <a:br>
              <a:rPr lang="sk-SK" sz="4900" b="1" dirty="0" smtClean="0">
                <a:solidFill>
                  <a:srgbClr val="7030A0"/>
                </a:solidFill>
              </a:rPr>
            </a:br>
            <a:r>
              <a:rPr lang="sk-SK" sz="5300" b="1" dirty="0" smtClean="0">
                <a:solidFill>
                  <a:srgbClr val="7030A0"/>
                </a:solidFill>
              </a:rPr>
              <a:t>veď </a:t>
            </a:r>
            <a:r>
              <a:rPr lang="sk-SK" sz="5300" b="1" dirty="0">
                <a:solidFill>
                  <a:srgbClr val="7030A0"/>
                </a:solidFill>
              </a:rPr>
              <a:t>pre svoje umučenie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daroval </a:t>
            </a:r>
            <a:r>
              <a:rPr lang="sk-SK" sz="5300" b="1" dirty="0">
                <a:solidFill>
                  <a:srgbClr val="7030A0"/>
                </a:solidFill>
              </a:rPr>
              <a:t>nám hriechov odpustenie. </a:t>
            </a:r>
            <a:r>
              <a:rPr lang="sk-SK" dirty="0"/>
              <a:t/>
            </a:r>
            <a:br>
              <a:rPr lang="sk-SK" dirty="0"/>
            </a:br>
            <a:endParaRPr lang="sk-SK"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b="1" dirty="0" err="1"/>
              <a:t>Áronovské</a:t>
            </a:r>
            <a:r>
              <a:rPr lang="sk-SK" b="1" dirty="0"/>
              <a:t> požehnanie </a:t>
            </a:r>
            <a:br>
              <a:rPr lang="sk-SK" b="1" dirty="0"/>
            </a:br>
            <a:endParaRPr lang="sk-SK"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Pieseň</a:t>
            </a:r>
            <a:r>
              <a:rPr lang="sk-SK" dirty="0"/>
              <a:t>: ES 109; 7</a:t>
            </a:r>
            <a:br>
              <a:rPr lang="sk-SK" dirty="0"/>
            </a:br>
            <a:r>
              <a:rPr lang="sk-SK" sz="5300" b="1" dirty="0" smtClean="0">
                <a:solidFill>
                  <a:srgbClr val="7030A0"/>
                </a:solidFill>
              </a:rPr>
              <a:t>  </a:t>
            </a:r>
            <a:r>
              <a:rPr lang="sk-SK" sz="5300" b="1" dirty="0">
                <a:solidFill>
                  <a:srgbClr val="7030A0"/>
                </a:solidFill>
              </a:rPr>
              <a:t>Pre to svoje umučenie, </a:t>
            </a:r>
            <a:r>
              <a:rPr lang="sk-SK" sz="5300" b="1" dirty="0" smtClean="0">
                <a:solidFill>
                  <a:srgbClr val="7030A0"/>
                </a:solidFill>
              </a:rPr>
              <a:t>                daj </a:t>
            </a:r>
            <a:r>
              <a:rPr lang="sk-SK" sz="5300" b="1" dirty="0">
                <a:solidFill>
                  <a:srgbClr val="7030A0"/>
                </a:solidFill>
              </a:rPr>
              <a:t>nám našich hriechov odpustenie,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nech </a:t>
            </a:r>
            <a:r>
              <a:rPr lang="sk-SK" sz="5300" b="1" dirty="0">
                <a:solidFill>
                  <a:srgbClr val="7030A0"/>
                </a:solidFill>
              </a:rPr>
              <a:t>nás minie večný plameň, zachovaj nás, Pane Kriste! Amen. </a:t>
            </a:r>
            <a:r>
              <a:rPr lang="sk-SK" dirty="0"/>
              <a:t/>
            </a:r>
            <a:br>
              <a:rPr lang="sk-SK" dirty="0"/>
            </a:br>
            <a:r>
              <a:rPr lang="sk-SK" dirty="0"/>
              <a:t> </a:t>
            </a:r>
            <a:br>
              <a:rPr lang="sk-SK" dirty="0"/>
            </a:br>
            <a:r>
              <a:rPr lang="sk-SK" dirty="0"/>
              <a:t> </a:t>
            </a:r>
            <a:br>
              <a:rPr lang="sk-SK" dirty="0"/>
            </a:br>
            <a:endParaRPr lang="sk-SK"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214290"/>
            <a:ext cx="8229600" cy="3725866"/>
          </a:xfrm>
        </p:spPr>
        <p:txBody>
          <a:bodyPr>
            <a:normAutofit fontScale="90000"/>
          </a:bodyPr>
          <a:lstStyle/>
          <a:p>
            <a:pPr algn="l"/>
            <a:r>
              <a:rPr lang="sk-SK" sz="6000" b="1" dirty="0" smtClean="0"/>
              <a:t/>
            </a:r>
            <a:br>
              <a:rPr lang="sk-SK" sz="6000" b="1" dirty="0" smtClean="0"/>
            </a:br>
            <a:r>
              <a:rPr lang="sk-SK" sz="6000" b="1" dirty="0"/>
              <a:t/>
            </a:r>
            <a:br>
              <a:rPr lang="sk-SK" sz="6000" b="1" dirty="0"/>
            </a:br>
            <a:r>
              <a:rPr lang="sk-SK" sz="6000" b="1" dirty="0" smtClean="0"/>
              <a:t>KOLEKTA spievaná modlitba</a:t>
            </a:r>
            <a:br>
              <a:rPr lang="sk-SK" sz="6000" b="1" dirty="0" smtClean="0"/>
            </a:br>
            <a:r>
              <a:rPr lang="sk-SK" sz="6000" dirty="0"/>
              <a:t/>
            </a:r>
            <a:br>
              <a:rPr lang="sk-SK" sz="6000" dirty="0"/>
            </a:br>
            <a:r>
              <a:rPr lang="sk-SK" sz="5300" dirty="0" smtClean="0"/>
              <a:t>Zbor odpovedá: </a:t>
            </a:r>
            <a:br>
              <a:rPr lang="sk-SK" sz="5300" dirty="0" smtClean="0"/>
            </a:br>
            <a:r>
              <a:rPr lang="sk-SK" sz="5300" b="1" dirty="0" smtClean="0"/>
              <a:t>Amen, amen, amen ! </a:t>
            </a:r>
            <a:r>
              <a:rPr lang="sk-SK" sz="5300" dirty="0" smtClean="0"/>
              <a:t/>
            </a:r>
            <a:br>
              <a:rPr lang="sk-SK" sz="5300" dirty="0" smtClean="0"/>
            </a:br>
            <a:r>
              <a:rPr lang="sk-SK" sz="5300" dirty="0"/>
              <a:t/>
            </a:r>
            <a:br>
              <a:rPr lang="sk-SK" sz="5300" dirty="0"/>
            </a:br>
            <a:endParaRPr lang="sk-SK" sz="5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 </a:t>
            </a:r>
            <a:br>
              <a:rPr lang="sk-SK" dirty="0"/>
            </a:br>
            <a:r>
              <a:rPr lang="sk-SK" dirty="0" smtClean="0"/>
              <a:t/>
            </a:r>
            <a:br>
              <a:rPr lang="sk-SK" dirty="0" smtClean="0"/>
            </a:br>
            <a:r>
              <a:rPr lang="sk-SK" dirty="0" smtClean="0"/>
              <a:t>Zneuctenie </a:t>
            </a:r>
            <a:r>
              <a:rPr lang="sk-SK" dirty="0"/>
              <a:t>Ježiša</a:t>
            </a:r>
            <a:br>
              <a:rPr lang="sk-SK" dirty="0"/>
            </a:br>
            <a:r>
              <a:rPr lang="sk-SK" sz="2200" dirty="0"/>
              <a:t>Text: </a:t>
            </a:r>
            <a:r>
              <a:rPr lang="sk-SK" sz="2200" dirty="0" err="1"/>
              <a:t>Mt</a:t>
            </a:r>
            <a:r>
              <a:rPr lang="sk-SK" sz="2200" dirty="0"/>
              <a:t> 27,27-30 </a:t>
            </a:r>
            <a:r>
              <a:rPr lang="sk-SK" sz="2200" dirty="0" err="1"/>
              <a:t>Mk</a:t>
            </a:r>
            <a:r>
              <a:rPr lang="sk-SK" sz="2200" dirty="0"/>
              <a:t> 15,16-19 J 19,1-3</a:t>
            </a:r>
            <a:r>
              <a:rPr lang="sk-SK" dirty="0"/>
              <a:t/>
            </a:r>
            <a:br>
              <a:rPr lang="sk-SK" dirty="0"/>
            </a:br>
            <a:r>
              <a:rPr lang="sk-SK" dirty="0"/>
              <a:t> </a:t>
            </a:r>
            <a:br>
              <a:rPr lang="sk-SK" dirty="0"/>
            </a:br>
            <a:endParaRPr lang="sk-SK" dirty="0"/>
          </a:p>
        </p:txBody>
      </p:sp>
      <p:pic>
        <p:nvPicPr>
          <p:cNvPr id="35842" name="Picture 2" descr="Potom Herodes Ježiša posmešne obliekol do kráľovského rúcha a na hlavu mu nasadil tŕňovú korunu. Herodesovi vojaci sa Ježišovi vysmievali a bili ho. – snímka 8"/>
          <p:cNvPicPr>
            <a:picLocks noChangeAspect="1" noChangeArrowheads="1"/>
          </p:cNvPicPr>
          <p:nvPr/>
        </p:nvPicPr>
        <p:blipFill>
          <a:blip r:embed="rId2"/>
          <a:srcRect/>
          <a:stretch>
            <a:fillRect/>
          </a:stretch>
        </p:blipFill>
        <p:spPr bwMode="auto">
          <a:xfrm>
            <a:off x="785786" y="1357298"/>
            <a:ext cx="7215238" cy="541143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2528"/>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Pieseň</a:t>
            </a:r>
            <a:r>
              <a:rPr lang="sk-SK" dirty="0"/>
              <a:t>: ES 102; 1</a:t>
            </a:r>
            <a:br>
              <a:rPr lang="sk-SK" dirty="0"/>
            </a:br>
            <a:r>
              <a:rPr lang="sk-SK" dirty="0" smtClean="0"/>
              <a:t>  </a:t>
            </a:r>
            <a:r>
              <a:rPr lang="sk-SK" sz="4900" b="1" dirty="0">
                <a:solidFill>
                  <a:srgbClr val="7030A0"/>
                </a:solidFill>
              </a:rPr>
              <a:t>Ó Hlava ubolená, </a:t>
            </a:r>
            <a:r>
              <a:rPr lang="sk-SK" sz="4900" b="1" dirty="0" smtClean="0">
                <a:solidFill>
                  <a:srgbClr val="7030A0"/>
                </a:solidFill>
              </a:rPr>
              <a:t>ranami </a:t>
            </a:r>
            <a:r>
              <a:rPr lang="sk-SK" sz="4900" b="1" dirty="0">
                <a:solidFill>
                  <a:srgbClr val="7030A0"/>
                </a:solidFill>
              </a:rPr>
              <a:t>pokrytá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a </a:t>
            </a:r>
            <a:r>
              <a:rPr lang="sk-SK" sz="4900" b="1" dirty="0">
                <a:solidFill>
                  <a:srgbClr val="7030A0"/>
                </a:solidFill>
              </a:rPr>
              <a:t>na posmech zdobená, </a:t>
            </a:r>
            <a:r>
              <a:rPr lang="sk-SK" sz="4900" b="1" dirty="0" smtClean="0">
                <a:solidFill>
                  <a:srgbClr val="7030A0"/>
                </a:solidFill>
              </a:rPr>
              <a:t/>
            </a:r>
            <a:br>
              <a:rPr lang="sk-SK" sz="4900" b="1" dirty="0" smtClean="0">
                <a:solidFill>
                  <a:srgbClr val="7030A0"/>
                </a:solidFill>
              </a:rPr>
            </a:br>
            <a:r>
              <a:rPr lang="sk-SK" sz="4900" b="1" dirty="0" err="1" smtClean="0">
                <a:solidFill>
                  <a:srgbClr val="7030A0"/>
                </a:solidFill>
              </a:rPr>
              <a:t>tŕňami</a:t>
            </a:r>
            <a:r>
              <a:rPr lang="sk-SK" sz="4900" b="1" dirty="0" smtClean="0">
                <a:solidFill>
                  <a:srgbClr val="7030A0"/>
                </a:solidFill>
              </a:rPr>
              <a:t> </a:t>
            </a:r>
            <a:r>
              <a:rPr lang="sk-SK" sz="4900" b="1" dirty="0">
                <a:solidFill>
                  <a:srgbClr val="7030A0"/>
                </a:solidFill>
              </a:rPr>
              <a:t>obvitá,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ó </a:t>
            </a:r>
            <a:r>
              <a:rPr lang="sk-SK" sz="4900" b="1" dirty="0">
                <a:solidFill>
                  <a:srgbClr val="7030A0"/>
                </a:solidFill>
              </a:rPr>
              <a:t>Hlava, hodná úcty a </a:t>
            </a:r>
            <a:r>
              <a:rPr lang="sk-SK" sz="4900" b="1" dirty="0" smtClean="0">
                <a:solidFill>
                  <a:srgbClr val="7030A0"/>
                </a:solidFill>
              </a:rPr>
              <a:t>venca iného, </a:t>
            </a:r>
            <a:r>
              <a:rPr lang="sk-SK" sz="4900" b="1" dirty="0">
                <a:solidFill>
                  <a:srgbClr val="7030A0"/>
                </a:solidFill>
              </a:rPr>
              <a:t>buď slzou pozdravená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aj </a:t>
            </a:r>
            <a:r>
              <a:rPr lang="sk-SK" sz="4900" b="1" dirty="0">
                <a:solidFill>
                  <a:srgbClr val="7030A0"/>
                </a:solidFill>
              </a:rPr>
              <a:t>od mňa hriešneho!</a:t>
            </a:r>
            <a:r>
              <a:rPr lang="sk-SK" sz="5300" b="1" dirty="0">
                <a:solidFill>
                  <a:srgbClr val="7030A0"/>
                </a:solidFill>
              </a:rPr>
              <a:t/>
            </a:r>
            <a:br>
              <a:rPr lang="sk-SK" sz="5300" b="1" dirty="0">
                <a:solidFill>
                  <a:srgbClr val="7030A0"/>
                </a:solidFill>
              </a:rPr>
            </a:br>
            <a:r>
              <a:rPr lang="sk-SK" sz="5300" b="1" dirty="0">
                <a:solidFill>
                  <a:srgbClr val="7030A0"/>
                </a:solidFill>
              </a:rPr>
              <a:t> </a:t>
            </a:r>
            <a:r>
              <a:rPr lang="sk-SK" dirty="0"/>
              <a:t/>
            </a:r>
            <a:br>
              <a:rPr lang="sk-SK" dirty="0"/>
            </a:br>
            <a:endParaRPr lang="sk-SK"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Ježiša vydajú na smrť</a:t>
            </a:r>
            <a:r>
              <a:rPr lang="sk-SK" dirty="0"/>
              <a:t/>
            </a:r>
            <a:br>
              <a:rPr lang="sk-SK" dirty="0"/>
            </a:br>
            <a:r>
              <a:rPr lang="sk-SK" sz="2200" dirty="0"/>
              <a:t>Text: J 19,4-11</a:t>
            </a:r>
            <a:r>
              <a:rPr lang="sk-SK" dirty="0"/>
              <a:t/>
            </a:r>
            <a:br>
              <a:rPr lang="sk-SK" dirty="0"/>
            </a:br>
            <a:r>
              <a:rPr lang="sk-SK" dirty="0"/>
              <a:t> </a:t>
            </a:r>
            <a:br>
              <a:rPr lang="sk-SK" dirty="0"/>
            </a:br>
            <a:endParaRPr lang="sk-SK" dirty="0"/>
          </a:p>
        </p:txBody>
      </p:sp>
      <p:pic>
        <p:nvPicPr>
          <p:cNvPr id="33794" name="Picture 2" descr="Pilát sa prihovoril najvyšším kňazom a vládcom ľudu. „Nepovažujem tohto muža za vinného z obvinení, ktoré ste voči Nemu vzniesli. Herodes urobil to isté a nenašiel žiadny základ pre vaše obvinenia. Potrestám Ho a potom Ho prepustím.“ – snímka 11"/>
          <p:cNvPicPr>
            <a:picLocks noChangeAspect="1" noChangeArrowheads="1"/>
          </p:cNvPicPr>
          <p:nvPr/>
        </p:nvPicPr>
        <p:blipFill>
          <a:blip r:embed="rId2"/>
          <a:srcRect/>
          <a:stretch>
            <a:fillRect/>
          </a:stretch>
        </p:blipFill>
        <p:spPr bwMode="auto">
          <a:xfrm>
            <a:off x="928662" y="1285860"/>
            <a:ext cx="7429518" cy="5572140"/>
          </a:xfrm>
          <a:prstGeom prst="rect">
            <a:avLst/>
          </a:prstGeom>
          <a:noFill/>
        </p:spPr>
      </p:pic>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35</Words>
  <Application>Microsoft Office PowerPoint</Application>
  <PresentationFormat>Prezentácia na obrazovke (4:3)</PresentationFormat>
  <Paragraphs>44</Paragraphs>
  <Slides>56</Slides>
  <Notes>2</Notes>
  <HiddenSlides>0</HiddenSlides>
  <MMClips>0</MMClips>
  <ScaleCrop>false</ScaleCrop>
  <HeadingPairs>
    <vt:vector size="4" baseType="variant">
      <vt:variant>
        <vt:lpstr>Motív</vt:lpstr>
      </vt:variant>
      <vt:variant>
        <vt:i4>1</vt:i4>
      </vt:variant>
      <vt:variant>
        <vt:lpstr>Nadpisy snímok</vt:lpstr>
      </vt:variant>
      <vt:variant>
        <vt:i4>56</vt:i4>
      </vt:variant>
    </vt:vector>
  </HeadingPairs>
  <TitlesOfParts>
    <vt:vector size="57" baseType="lpstr">
      <vt:lpstr>Motív Office</vt:lpstr>
      <vt:lpstr>VEĽKÝ PIATOK PAŠIE</vt:lpstr>
      <vt:lpstr>      PREDSPEV Kňaz: Neopúšťaj ma, Hospodine. Zbor: Bože môj, nevzďaľuj sa            odo mňa. Kňaz: Obráť sa ku mne a zmiluj              sa  nado mnou. Zbor: Neopúšťaj ma, Hospodine.            Bože môj, nevzďaľuj sa             odo mňa.       </vt:lpstr>
      <vt:lpstr>         Pieseň: ES 111; 1, 9   Rozmýšľajme dnes,                           my kresťania verní,                              ako Kristus Pán trpel mnohé rany od narodenia do svojho skonania bez spočívania.   </vt:lpstr>
      <vt:lpstr>      Zaplačme aj my, ó,verní kresťania,   Kristovi vďačme   dnes i bez prestania,  že pre nás trpel,   ťažkú smrť podstúpil,   tak nás vykúpil.  </vt:lpstr>
      <vt:lpstr>ANTIFÓNA Kňaz: Kristus na vlastnom tele                vyniesol na kríž naše hriechy ! Zbor: Aby sme odumreli hriechom                                 a žili  spravodlivosti!   </vt:lpstr>
      <vt:lpstr>  KOLEKTA spievaná modlitba  Zbor odpovedá:  Amen, amen, amen !   </vt:lpstr>
      <vt:lpstr>   Zneuctenie Ježiša Text: Mt 27,27-30 Mk 15,16-19 J 19,1-3   </vt:lpstr>
      <vt:lpstr>          Pieseň: ES 102; 1   Ó Hlava ubolená, ranami pokrytá  a na posmech zdobená,  tŕňami obvitá,  ó Hlava, hodná úcty a venca iného, buď slzou pozdravená  aj od mňa hriešneho!   </vt:lpstr>
      <vt:lpstr>  Ježiša vydajú na smrť Text: J 19,4-11   </vt:lpstr>
      <vt:lpstr>Snímka 10</vt:lpstr>
      <vt:lpstr>Snímka 11</vt:lpstr>
      <vt:lpstr>Pieseň: ES 89; 3 Mel: Drahý Spasiteľ náš    My sme tí hriešnici, veľkí dlžníci, Ty si však, Pane náš, zaplatil za nás nie striebrom, nie zlatom,  ale krvou svätou, čo nás očistila, hriechov zbavila. </vt:lpstr>
      <vt:lpstr>Pilát si umýva ruky Text: Mt 27,24-26 Mk 15,15 L 23,23-25 J 19,12-16 </vt:lpstr>
      <vt:lpstr>Snímka 14</vt:lpstr>
      <vt:lpstr>Snímka 15</vt:lpstr>
      <vt:lpstr>Snímka 16</vt:lpstr>
      <vt:lpstr>Snímka 17</vt:lpstr>
      <vt:lpstr>        Pieseň: ES 98; 1   Môj Ježiši, môj najmilší, prečože Ťa obvinili, nevinného odsúdili? Môj Ježiši, môj najmilší,                           aká príčina je Tvojho umučenia preťažkého? / To, Pane, moja je vina,/ ja som Tvojich múk príčina, moje hriechy Ťa ranili                                  a na kríži usmrtili. </vt:lpstr>
      <vt:lpstr>Cesta na Golgotu Text: Mt 27,31-32 Mk 15,20-23 L 23,26-32 </vt:lpstr>
      <vt:lpstr>Snímka 20</vt:lpstr>
      <vt:lpstr>         Pieseň: ES 86; 1   Baránok, hľa, nesie viny ľudí, sveta celého, /na smrť kráča Pán nevinný / na záchranu hriešneho; /  pod krížom klesá v slabosti,/ zbičovaný, zbavený cti,/ ide cestou potupy; /znáša zradu, pohanenie, bolesť, kríž, smrť, potupenie, /             všetko za nás podstúpi. </vt:lpstr>
      <vt:lpstr>Ukrižovali Ho medzi zločincami Text: Mt 27,33-34 Mk 15,23-28 L 23,33 J 19,18 </vt:lpstr>
      <vt:lpstr>Snímka 23</vt:lpstr>
      <vt:lpstr>      Pieseň: ES 120; 1 Mel: Ach ja biedny, úbohý hriešnik    Zakvíľ, spev môj, rozopni krídla, preleť sveta končinami,  vysloboď ma z tohto múk bydla, premožený som hrôzami,  peklo priepasť rozoviera,  na kríži Kristus umiera</vt:lpstr>
      <vt:lpstr>Ježiš na kríži Text: Mt 27,35-38 Mk 15,24-27 J 19,19-24 </vt:lpstr>
      <vt:lpstr>Snímka 26</vt:lpstr>
      <vt:lpstr>           Pieseň: ES 103; 1   Mel: Pane, tisíckrát vítam Ťa    Ó Ježiši, Kráľu tichý,                                          za nás ukrižovaný,  čuj sŕdc našich prosby, vzdychy,  v každej chvíli buď s nami.  Keď nadíde bôľu deň,                               Golgotu nám pripomeň,  by sme v Tvojom kríži mali  zdroj síl stály v časnom žiali.   </vt:lpstr>
      <vt:lpstr>   Na výsmech odpovedá láskou Text: Mt 27,39-43 Mk 15,29-32 L 23,34-35   </vt:lpstr>
      <vt:lpstr>Snímka 29</vt:lpstr>
      <vt:lpstr>       Pieseň: ES 550; 2   Mel: Čo si učinil    S láskou si žehnal                         svojich trýzniteľov,                              prosil si Otca aj za nepriateľov. Nešiel si cestou  pomsty ani zlosti, ale tichosti.   </vt:lpstr>
      <vt:lpstr> Záchrana v poslednej chvíli Text: Mt 27,44 Mk 15,32 L 23,39-43   </vt:lpstr>
      <vt:lpstr>          Pieseň: ES 113; 3  Mel: Čo môj Boh chce    Tam na kríži na Golgote,          Pán sľubuje lotrovi:                 Amen, dnes si so mnou v raji,                 keď ja prídem k Otcovi.                             Ó, ráč aj nám, Spasiteľu,                     tej milosti udeliť,                                           nás do radu vyvolených  v svojej sláve začleniť.   </vt:lpstr>
      <vt:lpstr>  Matku zveruje Jánovi Text: J 19,25-27 </vt:lpstr>
      <vt:lpstr>        Pieseň: Zp. 109; 8 Mel: Duchu Svätý z výsosti    O matku sa postaral  Pán ukrižovaný/za syna jej Jána dal pred svojím skonaním.  Tak aj ja chcem milovať   svojich v každej dobe,  by ma mohli spomínať,  aj keď budem v hrobe. </vt:lpstr>
      <vt:lpstr>Smrteľná úzkosť Text: Mt 27,45-46 Mk 15,33-34 </vt:lpstr>
      <vt:lpstr>          Pieseň / Zúbekove pašie Mel: Ježiš Pán života môjho    Pane, keď bol v tiesni duch Tvoj,  zvolal si zo všetkých síl:                              Eli, Eli, ach, Bože môj, prečo si ma opustil? /Ach, Kriste, Pane na kríži,  stoj pri mne, keď smrť sa zblíži  a nech Tvoje zvolanie  osladí mi skonanie.   </vt:lpstr>
      <vt:lpstr> Dokonané Text: Mt 27,47-49 Mk 15,35-36 J 19,28-30 </vt:lpstr>
      <vt:lpstr>       Pieseň: ES 88; 5 Mel: Dokonané     Dokonané! Maj v pamäti slovo Kristovo pri smrti.         Nauč sa v živote tak konať,  ako nám Pán ráčil príklad dať; kým žiješ, v srdci maj napísané: Kristus vraví: "Dokonané!" </vt:lpstr>
      <vt:lpstr>       Pieseň: ES 88; 5 Mel: Dokonané     Dokonané! Maj v pamäti slovo Kristovo pri smrti.         Nauč sa v živote tak konať,  ako nám Pán ráčil príklad dať; kým žiješ, v srdci maj napísané: Kristus vraví: "Dokonané!" </vt:lpstr>
      <vt:lpstr>  Pán odovzdal otcovi svojho ducha Text: L 23,46 J 19,30   </vt:lpstr>
      <vt:lpstr> Chvíľa ticha, po nej modlitba</vt:lpstr>
      <vt:lpstr>Znamenia zlomu vekov Text: Mt 27,51-56 Mk 15,38-41 L 23,47-49 </vt:lpstr>
      <vt:lpstr>Snímka 43</vt:lpstr>
      <vt:lpstr>Snímka 44</vt:lpstr>
      <vt:lpstr>            Pieseň: ES 182; 2 Hľaďte, hľaďte, akú lásku prejavil nám Spasiteľ,                      za nás niesol obeť ťažkú, potupný kríž pretrpel,                       na ktorom svoju nevinnú  krv vyliať neľutoval,  nenájdete lásku inú  nad tú, čo nám dokázal.   </vt:lpstr>
      <vt:lpstr>  Ježišov pohreb Text: Mt 27,57-61 Mk 15,42-47 L 23,50-56 J 19,31-42 </vt:lpstr>
      <vt:lpstr>Snímka 47</vt:lpstr>
      <vt:lpstr>      Pieseň: ES 118; 1 Mel: Ach môj Bože, kto pomôže    Vznes sa k Bohu nad oblohu, pieseň tichá a tklivá!  Môj Pán, zmierca, spásy darca, už v hrobe odpočíva.   </vt:lpstr>
      <vt:lpstr>Stráž pri hrobe Text: Mt 27,62-66 </vt:lpstr>
      <vt:lpstr>Snímka 50</vt:lpstr>
      <vt:lpstr>         Pieseň: ES 84; 5, 7 Mel: Rozlúčme sa s týmto telom      Už je kameň privalený, strážený, zapečatený,  ale pravdu nepochová,  víťazí pravda Kristova.       </vt:lpstr>
      <vt:lpstr>      Preto v žiali nezúfame,   aj pri hroboch nádej máme,  Boh smrti osteň premôže,   On dopustil, On pomôže.   </vt:lpstr>
      <vt:lpstr>    Kázeň Božieho slova   Modlitba a oznamy    </vt:lpstr>
      <vt:lpstr>      Pieseň: ES 109; 1   Poďakujme Kristu Pánu,  vzdávajme Mu úprimnú česť, chválu,  veď pre svoje umučenie  daroval nám hriechov odpustenie.  </vt:lpstr>
      <vt:lpstr>Áronovské požehnanie  </vt:lpstr>
      <vt:lpstr>           Pieseň: ES 109; 7   Pre to svoje umučenie,                 daj nám našich hriechov odpustenie,  nech nás minie večný plameň, zachovaj nás, Pane Kriste! Amen.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VEĽKÝ PIATOK</dc:title>
  <dc:creator>Fara ECAV</dc:creator>
  <cp:lastModifiedBy>Fara ECAV</cp:lastModifiedBy>
  <cp:revision>8</cp:revision>
  <dcterms:created xsi:type="dcterms:W3CDTF">2025-04-07T18:49:30Z</dcterms:created>
  <dcterms:modified xsi:type="dcterms:W3CDTF">2025-04-08T12:48:45Z</dcterms:modified>
</cp:coreProperties>
</file>