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4" d="100"/>
          <a:sy n="54" d="100"/>
        </p:scale>
        <p:origin x="318" y="66"/>
      </p:cViewPr>
      <p:guideLst>
        <p:guide orient="horz" pos="391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5C607-B692-432B-BD4E-CB78920F19E2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FFE89-D726-4255-AEC2-A9AA4B1583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5357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41FA8D2-892D-4596-AD15-1CB808DCBE45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6E0841-28E3-4755-9C2B-7608B6D9890B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97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A8D2-892D-4596-AD15-1CB808DCBE45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0841-28E3-4755-9C2B-7608B6D989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579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A8D2-892D-4596-AD15-1CB808DCBE45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0841-28E3-4755-9C2B-7608B6D9890B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97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A8D2-892D-4596-AD15-1CB808DCBE45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0841-28E3-4755-9C2B-7608B6D9890B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86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A8D2-892D-4596-AD15-1CB808DCBE45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0841-28E3-4755-9C2B-7608B6D989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777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A8D2-892D-4596-AD15-1CB808DCBE45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0841-28E3-4755-9C2B-7608B6D9890B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443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A8D2-892D-4596-AD15-1CB808DCBE45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0841-28E3-4755-9C2B-7608B6D9890B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524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A8D2-892D-4596-AD15-1CB808DCBE45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0841-28E3-4755-9C2B-7608B6D9890B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31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A8D2-892D-4596-AD15-1CB808DCBE45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0841-28E3-4755-9C2B-7608B6D9890B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2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A8D2-892D-4596-AD15-1CB808DCBE45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0841-28E3-4755-9C2B-7608B6D989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466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A8D2-892D-4596-AD15-1CB808DCBE45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0841-28E3-4755-9C2B-7608B6D9890B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16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A8D2-892D-4596-AD15-1CB808DCBE45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0841-28E3-4755-9C2B-7608B6D989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587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A8D2-892D-4596-AD15-1CB808DCBE45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0841-28E3-4755-9C2B-7608B6D9890B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88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A8D2-892D-4596-AD15-1CB808DCBE45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0841-28E3-4755-9C2B-7608B6D9890B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29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A8D2-892D-4596-AD15-1CB808DCBE45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0841-28E3-4755-9C2B-7608B6D989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527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A8D2-892D-4596-AD15-1CB808DCBE45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0841-28E3-4755-9C2B-7608B6D9890B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29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A8D2-892D-4596-AD15-1CB808DCBE45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0841-28E3-4755-9C2B-7608B6D989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69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1FA8D2-892D-4596-AD15-1CB808DCBE45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6E0841-28E3-4755-9C2B-7608B6D989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099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POKÚŠANIE  JEŽIŠA</a:t>
            </a:r>
            <a:endParaRPr lang="sk-SK" b="1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671" y="2848708"/>
            <a:ext cx="6189784" cy="32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4294967295"/>
          </p:nvPr>
        </p:nvSpPr>
        <p:spPr>
          <a:xfrm>
            <a:off x="1028699" y="615950"/>
            <a:ext cx="10137531" cy="525938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sk-SK" i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sk-SK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sk-SK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Evanjelium podľa Matúša 4,1-11</a:t>
            </a:r>
            <a:endParaRPr lang="sk-SK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endParaRPr lang="sk-SK" i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sk-SK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sk-SK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Potom Duch vyviedol Ježiša na púšť, aby Ho diabol pokúšal.  Keď sa štyridsať dní a štyridsať nocí postil, nakoniec vyhladol.  Tu pristúpil pokušiteľ a povedal Mu: Ak si Syn Boží, povedz, nech sa z týchto kameňov stanú chleby!  On však povedal: Napísané je: Nie samým chlebom bude človek žiť, ale každým slovom, ktoré vychádza z úst Božích. Nato vzal Ho diabol do svätého mesta, postavil Ho na okraj </a:t>
            </a:r>
            <a:r>
              <a:rPr lang="sk-SK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nástrešia</a:t>
            </a:r>
            <a:r>
              <a:rPr lang="sk-SK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chrámu a povedal Mu: Ak si Syn Boží, zhoď sa; veď je napísané: Anjelom svojim prikáže o Tebe a zachytia Ťa na ruky, aby si si nohu neurazil o kameň. Ježiš mu povedal: Opäť je napísané: Nebudeš pokúšať Pána, svojho Boha! A zase vzal Ho diabol na veľmi vysoký vrch, ukázal Mu všetky kráľovstvá sveta a ich slávu  a povedal Mu: Toto všetko Ti dám, ak padneš a budeš sa mi klaňať.  Tu mu povedal Ježiš: Odíď, satan, lebo je napísané: Pánovi, svojmu Bohu, budeš sa klaňať  a  len  Jemu  samému budeš    slúžiť. </a:t>
            </a:r>
            <a:r>
              <a:rPr lang="sk-SK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Vtedy Ho diabol opustil, a hľa, pristúpili anjeli a posluhovali Mu.</a:t>
            </a:r>
            <a:r>
              <a:rPr lang="sk-SK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                 </a:t>
            </a:r>
            <a:r>
              <a:rPr lang="sk-SK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801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PÔST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Obdobie sústredenia na spoločenstvo s Pánom Bohom </a:t>
            </a:r>
          </a:p>
          <a:p>
            <a:r>
              <a:rPr lang="sk-SK" dirty="0" smtClean="0"/>
              <a:t>Obmedzenie telesných pôžitkov</a:t>
            </a:r>
          </a:p>
          <a:p>
            <a:r>
              <a:rPr lang="sk-SK" dirty="0" smtClean="0"/>
              <a:t>Človek sa venuje modlitbe, Božiemu slovu, premýšľaniu nad ním </a:t>
            </a:r>
          </a:p>
          <a:p>
            <a:r>
              <a:rPr lang="sk-SK" dirty="0" smtClean="0"/>
              <a:t>Trval 40 dní </a:t>
            </a:r>
          </a:p>
          <a:p>
            <a:r>
              <a:rPr lang="sk-SK" dirty="0" smtClean="0">
                <a:solidFill>
                  <a:srgbClr val="050A30"/>
                </a:solidFill>
                <a:latin typeface="+mj-lt"/>
              </a:rPr>
              <a:t>Pán Ježiš povedal o pôste: „</a:t>
            </a:r>
            <a:r>
              <a:rPr lang="sk-SK" i="1" dirty="0" smtClean="0">
                <a:solidFill>
                  <a:srgbClr val="050A30"/>
                </a:solidFill>
                <a:latin typeface="+mj-lt"/>
              </a:rPr>
              <a:t>Keď </a:t>
            </a:r>
            <a:r>
              <a:rPr lang="sk-SK" i="1" dirty="0">
                <a:solidFill>
                  <a:srgbClr val="050A30"/>
                </a:solidFill>
                <a:latin typeface="+mj-lt"/>
              </a:rPr>
              <a:t>sa postíte, nebuďte zamračení ako pokrytci, ktorí si nasadzujú smutný výzor na tvár, aby ľudia videli, že sa postia. Veru hovorím vám: Majú svoju odmenu!  Ale keď sa ty postíš, pomaž si hlavu a umy si tvár, </a:t>
            </a:r>
            <a:r>
              <a:rPr lang="sk-SK" i="1" dirty="0" smtClean="0">
                <a:solidFill>
                  <a:srgbClr val="050A30"/>
                </a:solidFill>
                <a:latin typeface="+mj-lt"/>
              </a:rPr>
              <a:t>aby </a:t>
            </a:r>
            <a:r>
              <a:rPr lang="sk-SK" i="1" dirty="0">
                <a:solidFill>
                  <a:srgbClr val="050A30"/>
                </a:solidFill>
                <a:latin typeface="+mj-lt"/>
              </a:rPr>
              <a:t>nie ľudia videli, že sa postíš, ale tvoj Otec, ktorý je v skrytosti; a tvoj Otec, ktorý vidí v skrytosti, odplatí tebe</a:t>
            </a:r>
            <a:r>
              <a:rPr lang="sk-SK" i="1" dirty="0" smtClean="0">
                <a:solidFill>
                  <a:srgbClr val="050A30"/>
                </a:solidFill>
                <a:latin typeface="+mj-lt"/>
              </a:rPr>
              <a:t>.“ (</a:t>
            </a:r>
            <a:r>
              <a:rPr lang="sk-SK" i="1" dirty="0" err="1" smtClean="0">
                <a:solidFill>
                  <a:srgbClr val="050A30"/>
                </a:solidFill>
                <a:latin typeface="+mj-lt"/>
              </a:rPr>
              <a:t>Mt</a:t>
            </a:r>
            <a:r>
              <a:rPr lang="sk-SK" i="1" dirty="0" smtClean="0">
                <a:solidFill>
                  <a:srgbClr val="050A30"/>
                </a:solidFill>
                <a:latin typeface="+mj-lt"/>
              </a:rPr>
              <a:t> 6,16-18)</a:t>
            </a:r>
            <a:endParaRPr lang="sk-SK" i="1" dirty="0" smtClean="0">
              <a:latin typeface="+mj-lt"/>
            </a:endParaRPr>
          </a:p>
          <a:p>
            <a:endParaRPr lang="sk-SK" dirty="0">
              <a:latin typeface="+mj-lt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114" y="982132"/>
            <a:ext cx="3090940" cy="206062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323" y="982132"/>
            <a:ext cx="3525482" cy="19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POKUŠITEĽ  DIABOL 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533" y="982131"/>
            <a:ext cx="2466975" cy="184785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127" y="982133"/>
            <a:ext cx="1900800" cy="170831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649" y="1922585"/>
            <a:ext cx="2724150" cy="16764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23" y="3429000"/>
            <a:ext cx="1743075" cy="2619375"/>
          </a:xfrm>
          <a:prstGeom prst="rect">
            <a:avLst/>
          </a:prstGeom>
        </p:spPr>
      </p:pic>
      <p:pic>
        <p:nvPicPr>
          <p:cNvPr id="3074" name="Picture 2" descr="diabol | REFRESHER.s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4362449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lokTextu 10"/>
          <p:cNvSpPr txBox="1"/>
          <p:nvPr/>
        </p:nvSpPr>
        <p:spPr>
          <a:xfrm>
            <a:off x="1143000" y="3112477"/>
            <a:ext cx="29805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900" b="1" dirty="0" smtClean="0"/>
              <a:t>Ohovárač, odporca, protivník, nepriateľ, žalobca,  zvodca, </a:t>
            </a:r>
            <a:r>
              <a:rPr lang="sk-SK" sz="1900" b="1" dirty="0" err="1" smtClean="0"/>
              <a:t>obviňovateľ</a:t>
            </a:r>
            <a:endParaRPr lang="sk-SK" sz="19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4123592" y="3903785"/>
            <a:ext cx="45016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b="1" dirty="0" smtClean="0"/>
              <a:t>nemá samostatnú hmotnú podobu </a:t>
            </a:r>
          </a:p>
          <a:p>
            <a:pPr marL="285750" indent="-285750">
              <a:buFontTx/>
              <a:buChar char="-"/>
            </a:pPr>
            <a:r>
              <a:rPr lang="sk-SK" b="1" dirty="0" smtClean="0"/>
              <a:t>pôsobí v mysli človeka</a:t>
            </a:r>
          </a:p>
          <a:p>
            <a:pPr marL="285750" indent="-285750">
              <a:buFontTx/>
              <a:buChar char="-"/>
            </a:pPr>
            <a:r>
              <a:rPr lang="sk-SK" b="1" dirty="0" smtClean="0"/>
              <a:t>používa ľudí</a:t>
            </a:r>
          </a:p>
          <a:p>
            <a:pPr marL="285750" indent="-285750">
              <a:buFontTx/>
              <a:buChar char="-"/>
            </a:pPr>
            <a:r>
              <a:rPr lang="sk-SK" b="1" dirty="0" smtClean="0"/>
              <a:t>jeho cieľom je, aby ľudia neverili Pánu Bohu</a:t>
            </a:r>
          </a:p>
          <a:p>
            <a:r>
              <a:rPr lang="sk-SK" b="1" dirty="0"/>
              <a:t> </a:t>
            </a:r>
            <a:r>
              <a:rPr lang="sk-SK" b="1" dirty="0" smtClean="0"/>
              <a:t>    a konali proti Božej vôli, proti láske </a:t>
            </a:r>
          </a:p>
          <a:p>
            <a:r>
              <a:rPr lang="sk-SK" b="1" dirty="0" smtClean="0"/>
              <a:t>-    jeho nástrojom je klamstvo 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5707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                       Pokúšanie na púšti </a:t>
            </a:r>
            <a:endParaRPr lang="sk-SK" b="1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401" y="1080349"/>
            <a:ext cx="3876906" cy="256957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324" y="3332299"/>
            <a:ext cx="4516566" cy="253274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295402" y="3979900"/>
            <a:ext cx="5220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 40 dňoch pôstu Pán Ježiš vyhladol. </a:t>
            </a:r>
          </a:p>
          <a:p>
            <a:r>
              <a:rPr lang="sk-SK" dirty="0" smtClean="0"/>
              <a:t>Diabol ho nahováral, aby premenil kamene na chlieb. </a:t>
            </a:r>
          </a:p>
          <a:p>
            <a:r>
              <a:rPr lang="sk-SK" dirty="0" smtClean="0"/>
              <a:t>Využil Jeho telesnú potrebu. </a:t>
            </a:r>
          </a:p>
          <a:p>
            <a:r>
              <a:rPr lang="sk-SK" dirty="0" smtClean="0"/>
              <a:t>Vedel, že má moc to urobiť. </a:t>
            </a:r>
          </a:p>
          <a:p>
            <a:r>
              <a:rPr lang="sk-SK" dirty="0" smtClean="0"/>
              <a:t>Jeho cieľom bolo, aby Pán Ježiš poslúchal diabla. </a:t>
            </a:r>
          </a:p>
          <a:p>
            <a:r>
              <a:rPr lang="sk-SK" dirty="0" smtClean="0"/>
              <a:t>Chcel získať nad Ním moc. 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372100" y="2637692"/>
            <a:ext cx="586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„Nie samým chlebom bude človek žiť, ale každým slovom, ktoré vychádza z úst Božích.“ 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1023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            Pokúšanie na streche chrámu </a:t>
            </a:r>
            <a:endParaRPr lang="sk-SK" b="1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0791" y="3851030"/>
            <a:ext cx="3912479" cy="205707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2" y="982132"/>
            <a:ext cx="2324528" cy="3240251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543300" y="2602257"/>
            <a:ext cx="723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                       „Nebudeš pokúšať Pána, svojho Boha!“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3495757" y="3217766"/>
            <a:ext cx="3705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 chrám sa nachádzal v Jeruzaleme </a:t>
            </a:r>
          </a:p>
          <a:p>
            <a:r>
              <a:rPr lang="sk-SK" dirty="0" smtClean="0"/>
              <a:t>- výška chrámu dosahovala 67 m</a:t>
            </a:r>
          </a:p>
          <a:p>
            <a:r>
              <a:rPr lang="sk-SK" dirty="0" smtClean="0"/>
              <a:t>-  zoskočiť bez ujmy by znamenalo </a:t>
            </a:r>
          </a:p>
          <a:p>
            <a:r>
              <a:rPr lang="sk-SK" dirty="0"/>
              <a:t> </a:t>
            </a:r>
            <a:r>
              <a:rPr lang="sk-SK" dirty="0" smtClean="0"/>
              <a:t>  zaručenú slávu u ľudí</a:t>
            </a:r>
          </a:p>
          <a:p>
            <a:r>
              <a:rPr lang="sk-SK" dirty="0" smtClean="0"/>
              <a:t>- diabol neváhal citovať Božie slovo,      </a:t>
            </a:r>
          </a:p>
          <a:p>
            <a:r>
              <a:rPr lang="sk-SK" dirty="0"/>
              <a:t> </a:t>
            </a:r>
            <a:r>
              <a:rPr lang="sk-SK" dirty="0" smtClean="0"/>
              <a:t> aby priviedol Ježiša k poslúchnutiu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1134208" y="5345723"/>
            <a:ext cx="590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Ľudská sláva – poľná tráva. Pán Ježiš nepotreboval slávu. </a:t>
            </a:r>
          </a:p>
          <a:p>
            <a:pPr algn="ctr"/>
            <a:r>
              <a:rPr lang="sk-SK" b="1" dirty="0" smtClean="0"/>
              <a:t>On prišiel ľudí zachrániť. 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8443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Pokúšanie na vysokom vrchu</a:t>
            </a:r>
            <a:endParaRPr lang="sk-SK" b="1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89"/>
          <a:stretch/>
        </p:blipFill>
        <p:spPr>
          <a:xfrm>
            <a:off x="1389185" y="2705807"/>
            <a:ext cx="2932102" cy="270146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659923" y="2705807"/>
            <a:ext cx="6163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„Pánovi svojmu Bohu budeš sa klaňať </a:t>
            </a:r>
          </a:p>
          <a:p>
            <a:pPr algn="ctr"/>
            <a:r>
              <a:rPr lang="sk-SK" sz="2400" b="1" dirty="0" smtClean="0"/>
              <a:t>a len Jemu samému budeš slúžiť.“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4659922" y="3763108"/>
            <a:ext cx="6699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smtClean="0"/>
              <a:t>diabol ponúkol Ježišovi moc nad ľuďmi, vládu nad kráľovstvami sveta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Ježiš mal uznať diablovu moc a pokloniť sa mu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moc je pre ľudí veľmi lákavá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Ježiš mal Božiu moc </a:t>
            </a:r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4747846" y="5178669"/>
            <a:ext cx="653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/>
              <a:t>Pán Ježiš neprišiel vládnuť, ale slúžiť, obetovať sa, aby spasil ľudí. </a:t>
            </a:r>
            <a:endParaRPr lang="sk-SK" sz="2000" b="1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559" y="765309"/>
            <a:ext cx="2777328" cy="181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AJ   MY   SME   POKÚŠANÍ 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Diabol pokúšal už prvých ľudí v raji. </a:t>
            </a:r>
          </a:p>
          <a:p>
            <a:r>
              <a:rPr lang="sk-SK" dirty="0" smtClean="0"/>
              <a:t>Neobchádza nikoho, každého chce získať. </a:t>
            </a:r>
          </a:p>
          <a:p>
            <a:r>
              <a:rPr lang="sk-SK" dirty="0" smtClean="0"/>
              <a:t>Presviedča nás, že nám chce iba to dobré. </a:t>
            </a:r>
          </a:p>
          <a:p>
            <a:r>
              <a:rPr lang="sk-SK" dirty="0" smtClean="0"/>
              <a:t>Sľubuje med a dáva jed.</a:t>
            </a:r>
          </a:p>
          <a:p>
            <a:pPr lvl="0">
              <a:buClr>
                <a:srgbClr val="83992A"/>
              </a:buClr>
            </a:pPr>
            <a:r>
              <a:rPr lang="sk-SK" dirty="0">
                <a:solidFill>
                  <a:prstClr val="black">
                    <a:lumMod val="85000"/>
                    <a:lumOff val="15000"/>
                  </a:prstClr>
                </a:solidFill>
              </a:rPr>
              <a:t>Vie, kde máme slabé stránky, pozná naše </a:t>
            </a:r>
            <a:r>
              <a:rPr lang="sk-SK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slabosti.</a:t>
            </a:r>
          </a:p>
          <a:p>
            <a:pPr lvl="0">
              <a:buClr>
                <a:srgbClr val="83992A"/>
              </a:buClr>
            </a:pPr>
            <a:r>
              <a:rPr lang="sk-SK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Zvádza rôznym spôsobom – pokušením sa môže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sk-SK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  stať  jedlo, sex, drogy, peniaze, sláva, moc.... </a:t>
            </a:r>
            <a:endParaRPr lang="sk-SK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sk-SK" dirty="0" smtClean="0"/>
              <a:t> Ženie človeka k zlu, k smrti...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731" y="1939559"/>
            <a:ext cx="3154961" cy="40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7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ZBRAŇ   PROTI   POKUŠENIU </a:t>
            </a:r>
            <a:endParaRPr lang="sk-SK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209" y="1943028"/>
            <a:ext cx="3386024" cy="182887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67" y="2046786"/>
            <a:ext cx="3558046" cy="172511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/>
          <a:srcRect l="3344" t="37390" r="4292" b="34363"/>
          <a:stretch/>
        </p:blipFill>
        <p:spPr>
          <a:xfrm>
            <a:off x="4967940" y="1870940"/>
            <a:ext cx="2428142" cy="492369"/>
          </a:xfrm>
          <a:prstGeom prst="rect">
            <a:avLst/>
          </a:prstGeom>
        </p:spPr>
      </p:pic>
      <p:sp>
        <p:nvSpPr>
          <p:cNvPr id="8" name="Zástupný objekt pre obsah 7"/>
          <p:cNvSpPr>
            <a:spLocks noGrp="1"/>
          </p:cNvSpPr>
          <p:nvPr>
            <p:ph idx="1"/>
          </p:nvPr>
        </p:nvSpPr>
        <p:spPr>
          <a:xfrm>
            <a:off x="1251440" y="2306054"/>
            <a:ext cx="9601196" cy="3318936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958362" y="4216400"/>
            <a:ext cx="46950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Pán Ježiš porazil diabla </a:t>
            </a:r>
            <a:r>
              <a:rPr lang="sk-SK" b="1" dirty="0" smtClean="0"/>
              <a:t>Božím slovom</a:t>
            </a:r>
            <a:r>
              <a:rPr lang="sk-SK" dirty="0" smtClean="0"/>
              <a:t>. </a:t>
            </a:r>
          </a:p>
          <a:p>
            <a:r>
              <a:rPr lang="sk-SK" dirty="0" smtClean="0"/>
              <a:t>Aj my máme používať túto zbraň. </a:t>
            </a:r>
          </a:p>
          <a:p>
            <a:r>
              <a:rPr lang="sk-SK" dirty="0" smtClean="0"/>
              <a:t>Potrebujeme dobre poznať Božie slovo. </a:t>
            </a:r>
          </a:p>
          <a:p>
            <a:r>
              <a:rPr lang="sk-SK" dirty="0" smtClean="0"/>
              <a:t>„Slovo Božie je živé a mocné a je ostrejšie než ktorýkoľvek dvojsečný meč a preniká do kĺbov a špikov a je schopné posudzovať hnutie a zmýšľanie srdca.“ 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6778869" y="4216400"/>
            <a:ext cx="4517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Zbraňou proti pokušiteľovi je </a:t>
            </a:r>
            <a:r>
              <a:rPr lang="sk-SK" b="1" dirty="0" smtClean="0"/>
              <a:t>modlitba</a:t>
            </a:r>
            <a:r>
              <a:rPr lang="sk-SK" dirty="0" smtClean="0"/>
              <a:t>. </a:t>
            </a:r>
          </a:p>
          <a:p>
            <a:r>
              <a:rPr lang="sk-SK" dirty="0" smtClean="0"/>
              <a:t>Pán Ježiš nás učí modliť sa: „Neuveď nás do pokušenia!“</a:t>
            </a:r>
          </a:p>
          <a:p>
            <a:r>
              <a:rPr lang="sk-SK" dirty="0" smtClean="0"/>
              <a:t>Pán Boh nám dáva silu, aby sme pokušenie rozpoznali, premohli ho a odolali mu. </a:t>
            </a:r>
          </a:p>
          <a:p>
            <a:r>
              <a:rPr lang="sk-SK" dirty="0" smtClean="0"/>
              <a:t>Ježiš má všetku moc na nebi a na zemi a pomáha nám.  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4651131" y="2655277"/>
            <a:ext cx="3006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„Blahoslavený muž, ktorý vytrvá v pokúšaní, lebo keď sa osvedčil, prijme veniec života, ktorý zasľúbil Pán tým , čo ho milujú.“ </a:t>
            </a:r>
            <a:r>
              <a:rPr lang="sk-SK" b="1" dirty="0" err="1" smtClean="0"/>
              <a:t>Jk</a:t>
            </a:r>
            <a:r>
              <a:rPr lang="sk-SK" b="1" dirty="0" smtClean="0"/>
              <a:t> 1,12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6839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217</TotalTime>
  <Words>537</Words>
  <Application>Microsoft Office PowerPoint</Application>
  <PresentationFormat>Širokouhlá</PresentationFormat>
  <Paragraphs>68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Organický motív</vt:lpstr>
      <vt:lpstr>POKÚŠANIE  JEŽIŠA</vt:lpstr>
      <vt:lpstr>Prezentácia programu PowerPoint</vt:lpstr>
      <vt:lpstr>PÔST</vt:lpstr>
      <vt:lpstr>POKUŠITEĽ  DIABOL </vt:lpstr>
      <vt:lpstr>                       Pokúšanie na púšti </vt:lpstr>
      <vt:lpstr>            Pokúšanie na streche chrámu </vt:lpstr>
      <vt:lpstr>Pokúšanie na vysokom vrchu</vt:lpstr>
      <vt:lpstr>AJ   MY   SME   POKÚŠANÍ </vt:lpstr>
      <vt:lpstr>ZBRAŇ   PROTI   POKUŠENIU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POKÚŠANIE  JEŽIŠA</dc:title>
  <dc:creator>HP</dc:creator>
  <cp:lastModifiedBy>daniela vesela</cp:lastModifiedBy>
  <cp:revision>15</cp:revision>
  <dcterms:created xsi:type="dcterms:W3CDTF">2022-01-17T13:57:20Z</dcterms:created>
  <dcterms:modified xsi:type="dcterms:W3CDTF">2022-02-02T12:29:44Z</dcterms:modified>
</cp:coreProperties>
</file>