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22"/>
  </p:notesMasterIdLst>
  <p:handoutMasterIdLst>
    <p:handoutMasterId r:id="rId23"/>
  </p:handoutMasterIdLst>
  <p:sldIdLst>
    <p:sldId id="261" r:id="rId3"/>
    <p:sldId id="272" r:id="rId4"/>
    <p:sldId id="277" r:id="rId5"/>
    <p:sldId id="285" r:id="rId6"/>
    <p:sldId id="286" r:id="rId7"/>
    <p:sldId id="278" r:id="rId8"/>
    <p:sldId id="287" r:id="rId9"/>
    <p:sldId id="288" r:id="rId10"/>
    <p:sldId id="289" r:id="rId11"/>
    <p:sldId id="290" r:id="rId12"/>
    <p:sldId id="291" r:id="rId13"/>
    <p:sldId id="292" r:id="rId14"/>
    <p:sldId id="293" r:id="rId15"/>
    <p:sldId id="294" r:id="rId16"/>
    <p:sldId id="296" r:id="rId17"/>
    <p:sldId id="295" r:id="rId18"/>
    <p:sldId id="279" r:id="rId19"/>
    <p:sldId id="284" r:id="rId20"/>
    <p:sldId id="28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14" y="10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1200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 dirty="0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041DB8-B66F-4DC8-A96E-33677E0F90FF}" type="datetimeFigureOut">
              <a:rPr lang="sk-SK" smtClean="0"/>
              <a:t>17.05.2018</a:t>
            </a:fld>
            <a:endParaRPr lang="sk-SK" dirty="0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 dirty="0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04A0D4-B89B-4ADD-AF9E-38636B40EE4E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2473891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 dirty="0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B49C4A-65AC-492D-9701-81B46C3AD0E4}" type="datetimeFigureOut">
              <a:rPr lang="sk-SK" smtClean="0"/>
              <a:t>17.05.2018</a:t>
            </a:fld>
            <a:endParaRPr lang="sk-SK" dirty="0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 dirty="0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dirty="0"/>
              <a:t>Upravte štýl predlohy textu.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 dirty="0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869989-EB00-4EE7-BCB5-25BDC5BB29F8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193636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kupina 4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6" name="Rovná spojnica 5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Rovná spojnica 6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Rovná spojnica 8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Rovná spojnica 9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Rovná spojnica 10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Rovná spojnica 11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Rovná spojnica 12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Rovná spojnica 13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Rovná spojnica 14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Rovná spojnica 15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Rovná spojnica 16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ovná spojnica 17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ovná spojnica 18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Rovná spojnica 19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Rovná spojnica 20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Rovná spojnica 21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Skupina 22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1" name="Rovná spojnica 40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Rovná spojnica 41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Rovná spojnica 42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Rovná spojnica 43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Rovná spojnica 44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6" name="Skupina 45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2" name="Rovná spojnica 51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Rovná spojnica 52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Rovná spojnica 53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Rovná spojnica 54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Rovná spojnica 55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7" name="Rovná spojnica 46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Rovná spojnica 47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Rovná spojnica 48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Rovná spojnica 49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Rovná spojnica 50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Skupina 23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5" name="Rovná spojnica 24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Rovná spojnica 25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ovná spojnica 26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Rovná spojnica 27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Rovná spojnica 28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0" name="Skupina 29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6" name="Rovná spojnica 35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Rovná spojnica 36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Rovná spojnica 37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Rovná spojnica 38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Rovná spojnica 39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1" name="Rovná spojnica 30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Rovná spojnica 31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Rovná spojnica 32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Rovná spojnica 33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Rovná spojnica 34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93845" y="1909346"/>
            <a:ext cx="9604310" cy="3383280"/>
          </a:xfrm>
        </p:spPr>
        <p:txBody>
          <a:bodyPr anchor="b">
            <a:normAutofit/>
          </a:bodyPr>
          <a:lstStyle>
            <a:lvl1pPr algn="l">
              <a:lnSpc>
                <a:spcPct val="76000"/>
              </a:lnSpc>
              <a:defRPr sz="8000" cap="none" baseline="0">
                <a:solidFill>
                  <a:schemeClr val="tx1"/>
                </a:solidFill>
              </a:defRPr>
            </a:lvl1pPr>
          </a:lstStyle>
          <a:p>
            <a:r>
              <a:rPr lang="sk-SK"/>
              <a:t>Upravte štýly predlohy textu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293845" y="5432564"/>
            <a:ext cx="9604310" cy="4572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 b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Upravte štýl predlohy podnadpisov</a:t>
            </a:r>
            <a:endParaRPr lang="sk-SK" dirty="0"/>
          </a:p>
        </p:txBody>
      </p:sp>
      <p:cxnSp>
        <p:nvCxnSpPr>
          <p:cNvPr id="58" name="Rovná spojnica 57"/>
          <p:cNvCxnSpPr/>
          <p:nvPr userDrawn="1"/>
        </p:nvCxnSpPr>
        <p:spPr>
          <a:xfrm>
            <a:off x="1295400" y="5294175"/>
            <a:ext cx="96012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sk-SK" dirty="0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sk-SK" dirty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A29A4-78C8-47AB-BA06-22CB45938951}" type="datetime1">
              <a:rPr lang="sk-SK" smtClean="0"/>
              <a:t>17.05.2018</a:t>
            </a:fld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9209314" y="489856"/>
            <a:ext cx="1687286" cy="5301343"/>
          </a:xfrm>
        </p:spPr>
        <p:txBody>
          <a:bodyPr vert="eaVert"/>
          <a:lstStyle/>
          <a:p>
            <a:r>
              <a:rPr lang="sk-SK"/>
              <a:t>Upravte štýly predlohy textu</a:t>
            </a:r>
            <a:endParaRPr lang="sk-SK" dirty="0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1295399" y="489856"/>
            <a:ext cx="7587344" cy="5301343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sk-SK" dirty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D4ACF-2D82-46F2-A8E9-23963AA34E86}" type="datetime1">
              <a:rPr lang="sk-SK" smtClean="0"/>
              <a:t>17.05.2018</a:t>
            </a:fld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sk-SK" dirty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74B5B-21A0-4192-BF4C-38187F1A68D8}" type="datetime1">
              <a:rPr lang="sk-SK" smtClean="0"/>
              <a:t>17.05.2018</a:t>
            </a:fld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bg>
      <p:bgPr>
        <a:gradFill flip="none" rotWithShape="1">
          <a:gsLst>
            <a:gs pos="0">
              <a:schemeClr val="accent1"/>
            </a:gs>
            <a:gs pos="97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kupina 6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8" name="Rovná spojnica 7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Rovná spojnica 8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Rovná spojnica 9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Rovná spojnica 10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Rovná spojnica 11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Rovná spojnica 12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Rovná spojnica 13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Rovná spojnica 14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Rovná spojnica 15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Rovná spojnica 16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ovná spojnica 17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ovná spojnica 18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Rovná spojnica 19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Rovná spojnica 20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Rovná spojnica 21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Rovná spojnica 22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Skupina 23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2" name="Rovná spojnica 41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Rovná spojnica 42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Rovná spojnica 43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Rovná spojnica 44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Rovná spojnica 45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" name="Skupina 46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3" name="Rovná spojnica 52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Rovná spojnica 53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Rovná spojnica 54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Rovná spojnica 55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Rovná spojnica 56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8" name="Rovná spojnica 47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Rovná spojnica 48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Rovná spojnica 49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Rovná spojnica 50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Rovná spojnica 51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Skupina 24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6" name="Rovná spojnica 25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ovná spojnica 26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Rovná spojnica 27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Rovná spojnica 28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Rovná spojnica 29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1" name="Skupina 30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7" name="Rovná spojnica 36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Rovná spojnica 37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Rovná spojnica 38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Rovná spojnica 39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Rovná spojnica 40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2" name="Rovná spojnica 31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Rovná spojnica 32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Rovná spojnica 33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Rovná spojnica 34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Rovná spojnica 35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5400" y="2541573"/>
            <a:ext cx="9601200" cy="2743200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6000" cap="none" baseline="0">
                <a:solidFill>
                  <a:schemeClr val="tx1"/>
                </a:solidFill>
              </a:defRPr>
            </a:lvl1pPr>
          </a:lstStyle>
          <a:p>
            <a:r>
              <a:rPr lang="sk-SK"/>
              <a:t>Upravte štýly predlohy textu</a:t>
            </a:r>
            <a:endParaRPr lang="sk-SK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1295400" y="5431536"/>
            <a:ext cx="9601200" cy="4572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cxnSp>
        <p:nvCxnSpPr>
          <p:cNvPr id="58" name="Rovná spojnica 57"/>
          <p:cNvCxnSpPr/>
          <p:nvPr userDrawn="1"/>
        </p:nvCxnSpPr>
        <p:spPr>
          <a:xfrm>
            <a:off x="1295400" y="5294175"/>
            <a:ext cx="9601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67780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1295400" y="1981199"/>
            <a:ext cx="4572000" cy="38100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sk-SK" dirty="0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6324600" y="1981199"/>
            <a:ext cx="4572000" cy="38100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sk-SK" dirty="0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5CF7C-B333-48E1-A4A6-83A3C8B73AC0}" type="datetime1">
              <a:rPr lang="sk-SK" smtClean="0"/>
              <a:t>17.05.2018</a:t>
            </a:fld>
            <a:endParaRPr lang="sk-SK" dirty="0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sk-SK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1295400" y="1818322"/>
            <a:ext cx="4572000" cy="6413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1295400" y="2503713"/>
            <a:ext cx="4572000" cy="32874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sk-SK" dirty="0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6324600" y="1818322"/>
            <a:ext cx="4572000" cy="6413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6324600" y="2503713"/>
            <a:ext cx="4572000" cy="32874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sk-SK" dirty="0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20762-5CBF-4210-AB54-376B091119F8}" type="datetime1">
              <a:rPr lang="sk-SK" smtClean="0"/>
              <a:t>17.05.2018</a:t>
            </a:fld>
            <a:endParaRPr lang="sk-SK" dirty="0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sk-SK" dirty="0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DB371-BF5F-4058-A212-1A908E4D2674}" type="datetime1">
              <a:rPr lang="sk-SK" smtClean="0"/>
              <a:t>17.05.2018</a:t>
            </a:fld>
            <a:endParaRPr lang="sk-SK" dirty="0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Skupina 160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162" name="Rovná spojnica 161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Rovná spojnica 162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Rovná spojnica 163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Rovná spojnica 164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Rovná spojnica 165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Rovná spojnica 166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Rovná spojnica 167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Rovná spojnica 168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Rovná spojnica 169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Rovná spojnica 170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Rovná spojnica 171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Rovná spojnica 172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Rovná spojnica 173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Rovná spojnica 174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Rovná spojnica 175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Rovná spojnica 176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8" name="Skupina 177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196" name="Rovná spojnica 195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Rovná spojnica 196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Rovná spojnica 197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Rovná spojnica 198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Rovná spojnica 199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1" name="Skupina 200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207" name="Rovná spojnica 206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Rovná spojnica 207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9" name="Rovná spojnica 208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Rovná spojnica 209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1" name="Rovná spojnica 210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02" name="Rovná spojnica 201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Rovná spojnica 202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Rovná spojnica 203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Rovná spojnica 204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Rovná spojnica 205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9" name="Skupina 178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180" name="Rovná spojnica 179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Rovná spojnica 180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Rovná spojnica 181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Rovná spojnica 182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Rovná spojnica 183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5" name="Skupina 184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91" name="Rovná spojnica 190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Rovná spojnica 191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Rovná spojnica 192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Rovná spojnica 193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Rovná spojnica 194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86" name="Rovná spojnica 185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Rovná spojnica 186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Rovná spojnica 187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Rovná spojnica 188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Rovná spojnica 189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2" name="Zástupný symbol dátumu 2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4083B-90AA-48CF-BAD5-00AA24D7F288}" type="datetime1">
              <a:rPr lang="sk-SK" smtClean="0"/>
              <a:t>17.05.2018</a:t>
            </a:fld>
            <a:endParaRPr lang="sk-SK" dirty="0"/>
          </a:p>
        </p:txBody>
      </p:sp>
      <p:sp>
        <p:nvSpPr>
          <p:cNvPr id="213" name="Zástupný symbol päty 2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214" name="Zástupný symbol čísla snímky 2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Skupina 8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10" name="Rovná spojnica 9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Rovná spojnica 10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Rovná spojnica 11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Rovná spojnica 12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Rovná spojnica 13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Rovná spojnica 14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Rovná spojnica 15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Rovná spojnica 16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ovná spojnica 17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ovná spojnica 18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Rovná spojnica 19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Rovná spojnica 20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Rovná spojnica 21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Rovná spojnica 22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Rovná spojnica 23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Rovná spojnica 24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Skupina 25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4" name="Rovná spojnica 43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Rovná spojnica 44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Rovná spojnica 45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Rovná spojnica 46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Rovná spojnica 47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Skupina 48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5" name="Rovná spojnica 54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Rovná spojnica 55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Rovná spojnica 56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Rovná spojnica 57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Rovná spojnica 58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0" name="Rovná spojnica 49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Rovná spojnica 50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Rovná spojnica 51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Rovná spojnica 52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Rovná spojnica 53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Skupina 26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8" name="Rovná spojnica 27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Rovná spojnica 28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Rovná spojnica 29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Rovná spojnica 30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Rovná spojnica 31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Skupina 32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9" name="Rovná spojnica 38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Rovná spojnica 39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Rovná spojnica 40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Rovná spojnica 41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Rovná spojnica 42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4" name="Rovná spojnica 33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Rovná spojnica 34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Rovná spojnica 35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Rovná spojnica 36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Rovná spojnica 37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Obdĺžnik 6"/>
          <p:cNvSpPr/>
          <p:nvPr userDrawn="1"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13152" y="571500"/>
            <a:ext cx="3657600" cy="2197100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r>
              <a:rPr lang="sk-SK"/>
              <a:t>Upravte štýly predlohy textu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43197" y="571500"/>
            <a:ext cx="6217920" cy="5715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sk-SK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7913152" y="2995012"/>
            <a:ext cx="3657600" cy="228595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cxnSp>
        <p:nvCxnSpPr>
          <p:cNvPr id="60" name="Rovná spojnica 59"/>
          <p:cNvCxnSpPr/>
          <p:nvPr userDrawn="1"/>
        </p:nvCxnSpPr>
        <p:spPr>
          <a:xfrm>
            <a:off x="7923089" y="2895600"/>
            <a:ext cx="36593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AF629-ECA2-4CF3-B790-9D9BDED98269}" type="datetime1">
              <a:rPr lang="sk-SK" smtClean="0"/>
              <a:t>17.05.2018</a:t>
            </a:fld>
            <a:endParaRPr lang="sk-SK" dirty="0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8" name="Zástupný symbol čísla snímky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kupina 7"/>
          <p:cNvGrpSpPr/>
          <p:nvPr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9" name="Rovná spojnica 8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Rovná spojnica 9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Rovná spojnica 10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Rovná spojnica 11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Rovná spojnica 12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Rovná spojnica 13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Rovná spojnica 14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Rovná spojnica 15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Rovná spojnica 16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ovná spojnica 17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ovná spojnica 18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Rovná spojnica 19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Rovná spojnica 20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Rovná spojnica 21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Rovná spojnica 22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Rovná spojnica 23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Skupina 24"/>
            <p:cNvGrpSpPr/>
            <p:nvPr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3" name="Rovná spojnica 42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Rovná spojnica 43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Rovná spojnica 44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Rovná spojnica 45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Rovná spojnica 46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Skupina 47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4" name="Rovná spojnica 53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Rovná spojnica 54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Rovná spojnica 55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Rovná spojnica 56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Rovná spojnica 57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9" name="Rovná spojnica 48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Rovná spojnica 49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Rovná spojnica 50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Rovná spojnica 51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Rovná spojnica 52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Skupina 25"/>
            <p:cNvGrpSpPr/>
            <p:nvPr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7" name="Rovná spojnica 26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Rovná spojnica 27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Rovná spojnica 28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Rovná spojnica 29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Rovná spojnica 30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" name="Skupina 31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8" name="Rovná spojnica 37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Rovná spojnica 38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Rovná spojnica 39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Rovná spojnica 40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Rovná spojnica 41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3" name="Rovná spojnica 32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Rovná spojnica 33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Rovná spojnica 34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Rovná spojnica 35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Rovná spojnica 36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0" name="Obdĺžnik 59"/>
          <p:cNvSpPr/>
          <p:nvPr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4412" y="-159"/>
            <a:ext cx="7315200" cy="6858000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Ak chcete pridať obrázok, kliknite na ikonu</a:t>
            </a:r>
            <a:endParaRPr lang="sk-SK" dirty="0"/>
          </a:p>
        </p:txBody>
      </p:sp>
      <p:cxnSp>
        <p:nvCxnSpPr>
          <p:cNvPr id="59" name="Rovná spojnica 58"/>
          <p:cNvCxnSpPr/>
          <p:nvPr/>
        </p:nvCxnSpPr>
        <p:spPr>
          <a:xfrm>
            <a:off x="7923089" y="2895600"/>
            <a:ext cx="36593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09560" y="576072"/>
            <a:ext cx="3657600" cy="2194560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r>
              <a:rPr lang="sk-SK"/>
              <a:t>Upravte štýly predlohy textu</a:t>
            </a:r>
            <a:endParaRPr lang="sk-SK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7909560" y="2999232"/>
            <a:ext cx="3657600" cy="2286000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</p:spTree>
    <p:extLst>
      <p:ext uri="{BB962C8B-B14F-4D97-AF65-F5344CB8AC3E}">
        <p14:creationId xmlns:p14="http://schemas.microsoft.com/office/powerpoint/2010/main" val="62031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3000">
              <a:schemeClr val="bg1"/>
            </a:gs>
            <a:gs pos="0">
              <a:schemeClr val="bg1">
                <a:lumMod val="100000"/>
              </a:schemeClr>
            </a:gs>
            <a:gs pos="100000">
              <a:schemeClr val="bg1">
                <a:lumMod val="95000"/>
                <a:alpha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Skupina 95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97" name="Rovná spojnica 96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Rovná spojnica 97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Rovná spojnica 98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Rovná spojnica 99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Rovná spojnica 100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Rovná spojnica 101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Rovná spojnica 102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Rovná spojnica 103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Rovná spojnica 104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Rovná spojnica 105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Rovná spojnica 106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Rovná spojnica 107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Rovná spojnica 108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Rovná spojnica 109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Rovná spojnica 110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Rovná spojnica 111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3" name="Skupina 112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131" name="Rovná spojnica 130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Rovná spojnica 131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Rovná spojnica 132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Rovná spojnica 133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Rovná spojnica 134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6" name="Skupina 135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42" name="Rovná spojnica 141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Rovná spojnica 142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Rovná spojnica 143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Rovná spojnica 144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Rovná spojnica 145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7" name="Rovná spojnica 136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Rovná spojnica 137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Rovná spojnica 138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Rovná spojnica 139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Rovná spojnica 140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4" name="Skupina 113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115" name="Rovná spojnica 114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Rovná spojnica 115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Rovná spojnica 116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Rovná spojnica 117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Rovná spojnica 118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Skupina 119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26" name="Rovná spojnica 125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Rovná spojnica 126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Rovná spojnica 127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Rovná spojnica 128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Rovná spojnica 129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1" name="Rovná spojnica 120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Rovná spojnica 121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Rovná spojnica 122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Rovná spojnica 123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Rovná spojnica 124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1295400" y="503853"/>
            <a:ext cx="9601200" cy="11423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k-SK" dirty="0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1295400" y="1981201"/>
            <a:ext cx="9601200" cy="3809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dirty="0"/>
              <a:t>Upravte štýl predlohy textu.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9294042" y="6289679"/>
            <a:ext cx="965946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51B2453-8663-4C69-AF73-9FD7B1DEC5D0}" type="datetime1">
              <a:rPr lang="sk-SK" smtClean="0"/>
              <a:t>17.05.2018</a:t>
            </a:fld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609601" y="6289679"/>
            <a:ext cx="6128030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10665311" y="6289679"/>
            <a:ext cx="918882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31375A4-56A4-47D6-9801-1991572033F7}" type="slidenum">
              <a:rPr lang="sk-SK" smtClean="0"/>
              <a:pPr/>
              <a:t>‹#›</a:t>
            </a:fld>
            <a:endParaRPr lang="sk-SK" dirty="0"/>
          </a:p>
        </p:txBody>
      </p:sp>
      <p:cxnSp>
        <p:nvCxnSpPr>
          <p:cNvPr id="148" name="Rovná spojnica 147"/>
          <p:cNvCxnSpPr/>
          <p:nvPr userDrawn="1"/>
        </p:nvCxnSpPr>
        <p:spPr>
          <a:xfrm>
            <a:off x="609600" y="6172200"/>
            <a:ext cx="109728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9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SzPct val="100000"/>
        <a:buFont typeface="Arial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79388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sk-SK" dirty="0"/>
              <a:t>Cirkevný rok</a:t>
            </a:r>
            <a:endParaRPr lang="sk-SK" sz="8000" b="1" i="0" baseline="0" dirty="0">
              <a:solidFill>
                <a:srgbClr val="2D2E2D"/>
              </a:solidFill>
              <a:latin typeface="Arial"/>
              <a:ea typeface="+mj-ea"/>
              <a:cs typeface="+mj-cs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 algn="l">
              <a:spcBef>
                <a:spcPts val="0"/>
              </a:spcBef>
              <a:buNone/>
            </a:pPr>
            <a:r>
              <a:rPr lang="sk-SK" sz="2000" b="0" i="0" dirty="0">
                <a:solidFill>
                  <a:schemeClr val="tx2">
                    <a:lumMod val="75000"/>
                  </a:schemeClr>
                </a:solidFill>
              </a:rPr>
              <a:t>Cirkev</a:t>
            </a:r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4F89E007-965C-414C-9FA2-525274AF27E4}"/>
              </a:ext>
            </a:extLst>
          </p:cNvPr>
          <p:cNvSpPr/>
          <p:nvPr/>
        </p:nvSpPr>
        <p:spPr>
          <a:xfrm>
            <a:off x="7443387" y="358923"/>
            <a:ext cx="4255806" cy="422162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sk-SK"/>
          </a:p>
        </p:txBody>
      </p:sp>
      <p:pic>
        <p:nvPicPr>
          <p:cNvPr id="4" name="Picture 2" descr="http://www.ecav.sk/pictures/user/kruh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801" y="141310"/>
            <a:ext cx="4633890" cy="4633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90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VÃ½sledok vyhÄ¾adÃ¡vania obrÃ¡zkov pre dopyt capture of Jesus">
            <a:extLst>
              <a:ext uri="{FF2B5EF4-FFF2-40B4-BE49-F238E27FC236}">
                <a16:creationId xmlns:a16="http://schemas.microsoft.com/office/drawing/2014/main" id="{1B73E8EF-BD19-421A-A0C6-212471705AA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87F8093-97A7-42BB-A6A9-79445F1A7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371" y="5689600"/>
            <a:ext cx="9601200" cy="754743"/>
          </a:xfrm>
        </p:spPr>
        <p:txBody>
          <a:bodyPr/>
          <a:lstStyle/>
          <a:p>
            <a:r>
              <a:rPr lang="sk-SK" altLang="sk-SK" dirty="0">
                <a:solidFill>
                  <a:schemeClr val="bg2"/>
                </a:solidFill>
              </a:rPr>
              <a:t>Zelený Štvrtok</a:t>
            </a:r>
            <a:endParaRPr lang="sk-SK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86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Ãºvisiaci obrÃ¡zok">
            <a:extLst>
              <a:ext uri="{FF2B5EF4-FFF2-40B4-BE49-F238E27FC236}">
                <a16:creationId xmlns:a16="http://schemas.microsoft.com/office/drawing/2014/main" id="{CB3398F3-74CD-47DD-80D9-C9F658BA125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9" b="1178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87F8093-97A7-42BB-A6A9-79445F1A7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371" y="5689600"/>
            <a:ext cx="9601200" cy="754743"/>
          </a:xfrm>
        </p:spPr>
        <p:txBody>
          <a:bodyPr/>
          <a:lstStyle/>
          <a:p>
            <a:r>
              <a:rPr lang="sk-SK" altLang="sk-SK" dirty="0">
                <a:solidFill>
                  <a:schemeClr val="bg2"/>
                </a:solidFill>
              </a:rPr>
              <a:t>Zelený Štvrtok</a:t>
            </a:r>
            <a:endParaRPr lang="sk-SK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76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VÃ½sledok vyhÄ¾adÃ¡vania obrÃ¡zkov pre dopyt whipping of Jesus">
            <a:extLst>
              <a:ext uri="{FF2B5EF4-FFF2-40B4-BE49-F238E27FC236}">
                <a16:creationId xmlns:a16="http://schemas.microsoft.com/office/drawing/2014/main" id="{3B3F2783-3662-4CB2-807E-2A266256FDF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25"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87F8093-97A7-42BB-A6A9-79445F1A7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343" y="5950858"/>
            <a:ext cx="9601200" cy="754743"/>
          </a:xfrm>
        </p:spPr>
        <p:txBody>
          <a:bodyPr/>
          <a:lstStyle/>
          <a:p>
            <a:r>
              <a:rPr lang="sk-SK" altLang="sk-SK" dirty="0">
                <a:solidFill>
                  <a:schemeClr val="tx1"/>
                </a:solidFill>
              </a:rPr>
              <a:t>Veľký piatok</a:t>
            </a:r>
            <a:endParaRPr lang="sk-SK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57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VÃ½sledok vyhÄ¾adÃ¡vania obrÃ¡zkov pre dopyt Jesus carries the cross">
            <a:extLst>
              <a:ext uri="{FF2B5EF4-FFF2-40B4-BE49-F238E27FC236}">
                <a16:creationId xmlns:a16="http://schemas.microsoft.com/office/drawing/2014/main" id="{96C16083-B1D2-45C1-AACB-DC5C0F25FE3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87F8093-97A7-42BB-A6A9-79445F1A7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343" y="5950858"/>
            <a:ext cx="9601200" cy="754743"/>
          </a:xfrm>
        </p:spPr>
        <p:txBody>
          <a:bodyPr/>
          <a:lstStyle/>
          <a:p>
            <a:r>
              <a:rPr lang="sk-SK" altLang="sk-SK" dirty="0">
                <a:solidFill>
                  <a:srgbClr val="FFFFFF"/>
                </a:solidFill>
              </a:rPr>
              <a:t>Veľký piatok</a:t>
            </a:r>
            <a:endParaRPr lang="sk-SK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07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VÃ½sledok vyhÄ¾adÃ¡vania obrÃ¡zkov pre dopyt crucifixion of Jesus">
            <a:extLst>
              <a:ext uri="{FF2B5EF4-FFF2-40B4-BE49-F238E27FC236}">
                <a16:creationId xmlns:a16="http://schemas.microsoft.com/office/drawing/2014/main" id="{106B68FD-42FA-4067-A6A1-639F97FAD93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7" b="1017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87F8093-97A7-42BB-A6A9-79445F1A7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343" y="5950858"/>
            <a:ext cx="9601200" cy="754743"/>
          </a:xfrm>
        </p:spPr>
        <p:txBody>
          <a:bodyPr/>
          <a:lstStyle/>
          <a:p>
            <a:r>
              <a:rPr lang="sk-SK" altLang="sk-SK" dirty="0">
                <a:solidFill>
                  <a:srgbClr val="FFFFFF"/>
                </a:solidFill>
              </a:rPr>
              <a:t>Veľký piatok</a:t>
            </a:r>
            <a:endParaRPr lang="sk-SK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84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VÃ½sledok vyhÄ¾adÃ¡vania obrÃ¡zkov pre dopyt Jozef takes Jesus' body">
            <a:extLst>
              <a:ext uri="{FF2B5EF4-FFF2-40B4-BE49-F238E27FC236}">
                <a16:creationId xmlns:a16="http://schemas.microsoft.com/office/drawing/2014/main" id="{5E1DBFB7-C3CD-49DF-9DF1-EC09DDF8F28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91"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87F8093-97A7-42BB-A6A9-79445F1A7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343" y="5950858"/>
            <a:ext cx="9601200" cy="754743"/>
          </a:xfrm>
        </p:spPr>
        <p:txBody>
          <a:bodyPr/>
          <a:lstStyle/>
          <a:p>
            <a:r>
              <a:rPr lang="sk-SK" altLang="sk-SK" dirty="0">
                <a:solidFill>
                  <a:srgbClr val="FFFFFF"/>
                </a:solidFill>
              </a:rPr>
              <a:t>Veľký piatok</a:t>
            </a:r>
            <a:endParaRPr lang="sk-SK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01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VÃ½sledok vyhÄ¾adÃ¡vania obrÃ¡zkov pre dopyt jeÅ¾iÅ¡ov hrob">
            <a:extLst>
              <a:ext uri="{FF2B5EF4-FFF2-40B4-BE49-F238E27FC236}">
                <a16:creationId xmlns:a16="http://schemas.microsoft.com/office/drawing/2014/main" id="{DF4F7E71-2ABE-4906-A6CB-90CD7684E8F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8855"/>
            <a:ext cx="12192000" cy="6966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87F8093-97A7-42BB-A6A9-79445F1A7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343" y="5950858"/>
            <a:ext cx="9601200" cy="754743"/>
          </a:xfrm>
        </p:spPr>
        <p:txBody>
          <a:bodyPr/>
          <a:lstStyle/>
          <a:p>
            <a:r>
              <a:rPr lang="sk-SK" altLang="sk-SK" dirty="0">
                <a:solidFill>
                  <a:srgbClr val="FFFFFF"/>
                </a:solidFill>
              </a:rPr>
              <a:t>Biela sobota</a:t>
            </a:r>
            <a:endParaRPr lang="sk-SK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43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i.ytimg.com/vi/EsJGqW1AqD8/maxresdefault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3" r="12656" b="15396"/>
          <a:stretch/>
        </p:blipFill>
        <p:spPr bwMode="auto">
          <a:xfrm>
            <a:off x="0" y="-1"/>
            <a:ext cx="12192000" cy="6860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-367994"/>
            <a:ext cx="9601200" cy="1142385"/>
          </a:xfrm>
        </p:spPr>
        <p:txBody>
          <a:bodyPr>
            <a:normAutofit/>
          </a:bodyPr>
          <a:lstStyle/>
          <a:p>
            <a:r>
              <a:rPr lang="sk-SK" sz="4000" dirty="0">
                <a:solidFill>
                  <a:srgbClr val="FFFFFF"/>
                </a:solidFill>
              </a:rPr>
              <a:t>Veľkonočný kruh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sz="half" idx="1"/>
          </p:nvPr>
        </p:nvSpPr>
        <p:spPr>
          <a:xfrm>
            <a:off x="7620000" y="4775199"/>
            <a:ext cx="4572000" cy="2082801"/>
          </a:xfrm>
        </p:spPr>
        <p:txBody>
          <a:bodyPr>
            <a:normAutofit/>
          </a:bodyPr>
          <a:lstStyle/>
          <a:p>
            <a:pPr lvl="1" algn="r"/>
            <a:r>
              <a:rPr lang="sk-SK" altLang="sk-SK" sz="2800" b="1" dirty="0">
                <a:solidFill>
                  <a:srgbClr val="FFFFFF"/>
                </a:solidFill>
              </a:rPr>
              <a:t>Veľkonočná nedeľa</a:t>
            </a:r>
          </a:p>
          <a:p>
            <a:pPr lvl="1" algn="r"/>
            <a:r>
              <a:rPr lang="sk-SK" altLang="sk-SK" sz="2800" b="1" dirty="0">
                <a:solidFill>
                  <a:srgbClr val="FFFFFF"/>
                </a:solidFill>
              </a:rPr>
              <a:t>Veľkonočný pondelok</a:t>
            </a:r>
          </a:p>
          <a:p>
            <a:pPr algn="r"/>
            <a:r>
              <a:rPr lang="sk-SK" altLang="sk-SK" sz="2800" b="1" dirty="0">
                <a:solidFill>
                  <a:srgbClr val="FFFFFF"/>
                </a:solidFill>
              </a:rPr>
              <a:t>5 nedieľ po Veľkej noci</a:t>
            </a:r>
          </a:p>
          <a:p>
            <a:pPr algn="r"/>
            <a:endParaRPr lang="sk-SK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73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071A8A-6A5D-48B7-8B12-32EC6EE37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Veľkonočný kruh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CD897AF-5844-4734-B4B0-E5E928C5922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lvl="1"/>
            <a:r>
              <a:rPr lang="sk-SK" altLang="sk-SK" sz="2800" b="1" dirty="0">
                <a:solidFill>
                  <a:schemeClr val="bg2"/>
                </a:solidFill>
              </a:rPr>
              <a:t>začína sa pôst</a:t>
            </a:r>
          </a:p>
          <a:p>
            <a:r>
              <a:rPr lang="sk-SK" altLang="sk-SK" sz="2800" b="1" dirty="0">
                <a:solidFill>
                  <a:schemeClr val="bg2"/>
                </a:solidFill>
              </a:rPr>
              <a:t>Šesť pôstnych nedieľ</a:t>
            </a:r>
          </a:p>
          <a:p>
            <a:pPr lvl="1"/>
            <a:r>
              <a:rPr lang="sk-SK" altLang="sk-SK" sz="2800" b="1" dirty="0">
                <a:solidFill>
                  <a:schemeClr val="bg2"/>
                </a:solidFill>
              </a:rPr>
              <a:t>Piata je Smrtná</a:t>
            </a:r>
          </a:p>
          <a:p>
            <a:pPr lvl="1"/>
            <a:r>
              <a:rPr lang="sk-SK" altLang="sk-SK" sz="2800" b="1" dirty="0">
                <a:solidFill>
                  <a:schemeClr val="bg2"/>
                </a:solidFill>
              </a:rPr>
              <a:t>Šiesta je Kvetná</a:t>
            </a:r>
          </a:p>
          <a:p>
            <a:r>
              <a:rPr lang="sk-SK" altLang="sk-SK" sz="2800" b="1" dirty="0">
                <a:solidFill>
                  <a:schemeClr val="bg2"/>
                </a:solidFill>
              </a:rPr>
              <a:t>Tichý týždeň</a:t>
            </a:r>
          </a:p>
          <a:p>
            <a:pPr lvl="1"/>
            <a:r>
              <a:rPr lang="sk-SK" altLang="sk-SK" sz="2800" b="1" dirty="0">
                <a:solidFill>
                  <a:schemeClr val="bg2"/>
                </a:solidFill>
              </a:rPr>
              <a:t>Zelený Štvrtok</a:t>
            </a:r>
          </a:p>
          <a:p>
            <a:pPr lvl="1"/>
            <a:r>
              <a:rPr lang="sk-SK" altLang="sk-SK" sz="2800" b="1" dirty="0">
                <a:solidFill>
                  <a:schemeClr val="bg2"/>
                </a:solidFill>
              </a:rPr>
              <a:t>Veľký Piatok</a:t>
            </a:r>
          </a:p>
          <a:p>
            <a:pPr lvl="1"/>
            <a:r>
              <a:rPr lang="sk-SK" altLang="sk-SK" sz="2800" b="1" dirty="0">
                <a:solidFill>
                  <a:schemeClr val="bg2"/>
                </a:solidFill>
              </a:rPr>
              <a:t>Biela Sobota</a:t>
            </a:r>
          </a:p>
          <a:p>
            <a:pPr lvl="1"/>
            <a:endParaRPr lang="sk-SK" dirty="0"/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EA3C592E-688B-4912-BB2D-65B6F5E15C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4600" y="1981199"/>
            <a:ext cx="4572000" cy="3810001"/>
          </a:xfrm>
        </p:spPr>
        <p:txBody>
          <a:bodyPr>
            <a:normAutofit fontScale="92500" lnSpcReduction="20000"/>
          </a:bodyPr>
          <a:lstStyle/>
          <a:p>
            <a:pPr marL="228600" lvl="1" indent="-228600">
              <a:spcBef>
                <a:spcPts val="1800"/>
              </a:spcBef>
            </a:pPr>
            <a:r>
              <a:rPr lang="sk-SK" altLang="sk-SK" sz="2800" b="1" dirty="0">
                <a:solidFill>
                  <a:schemeClr val="bg2"/>
                </a:solidFill>
              </a:rPr>
              <a:t>Veľkonočná nedeľa</a:t>
            </a:r>
          </a:p>
          <a:p>
            <a:pPr marL="228600" lvl="1" indent="-228600">
              <a:spcBef>
                <a:spcPts val="1800"/>
              </a:spcBef>
            </a:pPr>
            <a:r>
              <a:rPr lang="sk-SK" altLang="sk-SK" sz="2800" b="1" dirty="0">
                <a:solidFill>
                  <a:schemeClr val="bg2"/>
                </a:solidFill>
              </a:rPr>
              <a:t>Veľkonočný pondelok</a:t>
            </a:r>
          </a:p>
          <a:p>
            <a:r>
              <a:rPr lang="sk-SK" altLang="sk-SK" sz="2800" b="1" dirty="0">
                <a:solidFill>
                  <a:schemeClr val="bg2"/>
                </a:solidFill>
              </a:rPr>
              <a:t>5 nedieľ po Veľkej noci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50725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ál 2">
            <a:extLst>
              <a:ext uri="{FF2B5EF4-FFF2-40B4-BE49-F238E27FC236}">
                <a16:creationId xmlns:a16="http://schemas.microsoft.com/office/drawing/2014/main" id="{4F89E007-965C-414C-9FA2-525274AF27E4}"/>
              </a:ext>
            </a:extLst>
          </p:cNvPr>
          <p:cNvSpPr/>
          <p:nvPr/>
        </p:nvSpPr>
        <p:spPr>
          <a:xfrm>
            <a:off x="2928952" y="97714"/>
            <a:ext cx="6511895" cy="655462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sk-SK"/>
          </a:p>
        </p:txBody>
      </p:sp>
      <p:pic>
        <p:nvPicPr>
          <p:cNvPr id="4" name="Picture 2" descr="http://www.ecav.sk/pictures/user/kruh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-219074"/>
            <a:ext cx="71882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840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Veľkonočný kruh</a:t>
            </a:r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Cirkevný rok</a:t>
            </a:r>
          </a:p>
        </p:txBody>
      </p:sp>
    </p:spTree>
    <p:extLst>
      <p:ext uri="{BB962C8B-B14F-4D97-AF65-F5344CB8AC3E}">
        <p14:creationId xmlns:p14="http://schemas.microsoft.com/office/powerpoint/2010/main" val="319683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ttp://1.bp.blogspot.com/-9rhObhZU7Uk/UKLG4kl2FrI/AAAAAAAAA_E/g7-mdUofChk/s1600/1lat99m5.bmp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000" dirty="0">
                <a:solidFill>
                  <a:schemeClr val="bg2"/>
                </a:solidFill>
              </a:rPr>
              <a:t>Veľkonočný kruh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sk-SK" altLang="sk-SK" sz="2800" b="1" dirty="0">
                <a:solidFill>
                  <a:schemeClr val="bg2"/>
                </a:solidFill>
              </a:rPr>
              <a:t>začína sa pôst</a:t>
            </a:r>
          </a:p>
          <a:p>
            <a:r>
              <a:rPr lang="sk-SK" altLang="sk-SK" sz="2800" b="1" dirty="0">
                <a:solidFill>
                  <a:schemeClr val="bg2"/>
                </a:solidFill>
              </a:rPr>
              <a:t>Šesť pôstnych nedieľ</a:t>
            </a:r>
          </a:p>
          <a:p>
            <a:pPr lvl="1"/>
            <a:r>
              <a:rPr lang="sk-SK" altLang="sk-SK" sz="2800" b="1" dirty="0">
                <a:solidFill>
                  <a:schemeClr val="bg2"/>
                </a:solidFill>
              </a:rPr>
              <a:t>Piata je Smrtná</a:t>
            </a:r>
          </a:p>
          <a:p>
            <a:pPr lvl="1"/>
            <a:r>
              <a:rPr lang="sk-SK" altLang="sk-SK" sz="2800" b="1" dirty="0">
                <a:solidFill>
                  <a:schemeClr val="bg2"/>
                </a:solidFill>
              </a:rPr>
              <a:t>Šiesta je Kvetná</a:t>
            </a:r>
            <a:endParaRPr lang="sk-SK" sz="2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53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Ã½sledok vyhÄ¾adÃ¡vania obrÃ¡zkov pre dopyt Jesus and the disciples">
            <a:extLst>
              <a:ext uri="{FF2B5EF4-FFF2-40B4-BE49-F238E27FC236}">
                <a16:creationId xmlns:a16="http://schemas.microsoft.com/office/drawing/2014/main" id="{65C40633-EF09-4C0E-9C54-D66F9F176A5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86" b="632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48543" y="5409682"/>
            <a:ext cx="9601200" cy="1142385"/>
          </a:xfrm>
        </p:spPr>
        <p:txBody>
          <a:bodyPr>
            <a:normAutofit/>
          </a:bodyPr>
          <a:lstStyle/>
          <a:p>
            <a:pPr algn="r"/>
            <a:r>
              <a:rPr lang="sk-SK" altLang="sk-SK" sz="4000" dirty="0">
                <a:solidFill>
                  <a:schemeClr val="tx1"/>
                </a:solidFill>
              </a:rPr>
              <a:t>Smrtná nedeľa</a:t>
            </a:r>
            <a:endParaRPr lang="sk-SK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14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Ã½sledok vyhÄ¾adÃ¡vania obrÃ¡zkov pre dopyt Jesus enters Jerusalem">
            <a:extLst>
              <a:ext uri="{FF2B5EF4-FFF2-40B4-BE49-F238E27FC236}">
                <a16:creationId xmlns:a16="http://schemas.microsoft.com/office/drawing/2014/main" id="{6920EC0A-E84D-46B4-BEE9-4429198DAB3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0121" y="119293"/>
            <a:ext cx="9601200" cy="812199"/>
          </a:xfrm>
        </p:spPr>
        <p:txBody>
          <a:bodyPr>
            <a:normAutofit/>
          </a:bodyPr>
          <a:lstStyle/>
          <a:p>
            <a:r>
              <a:rPr lang="sk-SK" altLang="sk-SK" sz="4000" dirty="0">
                <a:solidFill>
                  <a:schemeClr val="tx1"/>
                </a:solidFill>
              </a:rPr>
              <a:t>Kvetná nedeľa</a:t>
            </a:r>
            <a:endParaRPr lang="sk-SK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9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helper313.files.wordpress.com/2014/12/crown-of-thorns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24400" y="503853"/>
            <a:ext cx="6172200" cy="1142385"/>
          </a:xfrm>
        </p:spPr>
        <p:txBody>
          <a:bodyPr>
            <a:normAutofit/>
          </a:bodyPr>
          <a:lstStyle/>
          <a:p>
            <a:r>
              <a:rPr lang="sk-SK" sz="4000" dirty="0">
                <a:solidFill>
                  <a:schemeClr val="tx1"/>
                </a:solidFill>
              </a:rPr>
              <a:t>Veľkonočný kruh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sz="half" idx="1"/>
          </p:nvPr>
        </p:nvSpPr>
        <p:spPr>
          <a:xfrm>
            <a:off x="8839200" y="4546599"/>
            <a:ext cx="3225800" cy="2044701"/>
          </a:xfrm>
        </p:spPr>
        <p:txBody>
          <a:bodyPr>
            <a:normAutofit lnSpcReduction="10000"/>
          </a:bodyPr>
          <a:lstStyle/>
          <a:p>
            <a:pPr algn="r"/>
            <a:r>
              <a:rPr lang="sk-SK" altLang="sk-SK" sz="2800" b="1" dirty="0"/>
              <a:t>Tichý týždeň</a:t>
            </a:r>
          </a:p>
          <a:p>
            <a:pPr lvl="1" algn="r"/>
            <a:r>
              <a:rPr lang="sk-SK" altLang="sk-SK" sz="2800" b="1" dirty="0"/>
              <a:t>Zelený Štvrtok</a:t>
            </a:r>
          </a:p>
          <a:p>
            <a:pPr lvl="1" algn="r"/>
            <a:r>
              <a:rPr lang="sk-SK" altLang="sk-SK" sz="2800" b="1" dirty="0"/>
              <a:t>Veľký Piatok</a:t>
            </a:r>
          </a:p>
          <a:p>
            <a:pPr lvl="1" algn="r"/>
            <a:r>
              <a:rPr lang="sk-SK" altLang="sk-SK" sz="2800" b="1" dirty="0"/>
              <a:t>Biela Sobota</a:t>
            </a:r>
          </a:p>
          <a:p>
            <a:pPr algn="r"/>
            <a:endParaRPr lang="sk-SK" sz="2800" dirty="0"/>
          </a:p>
        </p:txBody>
      </p:sp>
    </p:spTree>
    <p:extLst>
      <p:ext uri="{BB962C8B-B14F-4D97-AF65-F5344CB8AC3E}">
        <p14:creationId xmlns:p14="http://schemas.microsoft.com/office/powerpoint/2010/main" val="314850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Ãºvisiaci obrÃ¡zok">
            <a:extLst>
              <a:ext uri="{FF2B5EF4-FFF2-40B4-BE49-F238E27FC236}">
                <a16:creationId xmlns:a16="http://schemas.microsoft.com/office/drawing/2014/main" id="{A9B8C96D-AB39-42C9-9224-606FF9CA947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87F8093-97A7-42BB-A6A9-79445F1A7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628" y="0"/>
            <a:ext cx="9601200" cy="754743"/>
          </a:xfrm>
        </p:spPr>
        <p:txBody>
          <a:bodyPr/>
          <a:lstStyle/>
          <a:p>
            <a:r>
              <a:rPr lang="sk-SK" altLang="sk-SK" dirty="0">
                <a:solidFill>
                  <a:schemeClr val="bg2"/>
                </a:solidFill>
              </a:rPr>
              <a:t>Zelený Štvrtok</a:t>
            </a:r>
            <a:endParaRPr lang="sk-SK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19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VÃ½sledok vyhÄ¾adÃ¡vania obrÃ¡zkov pre dopyt Jesus' last night">
            <a:extLst>
              <a:ext uri="{FF2B5EF4-FFF2-40B4-BE49-F238E27FC236}">
                <a16:creationId xmlns:a16="http://schemas.microsoft.com/office/drawing/2014/main" id="{C6AD5649-EB72-47C3-9AAE-F51552D2AD1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2" b="1005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87F8093-97A7-42BB-A6A9-79445F1A7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371" y="5689600"/>
            <a:ext cx="9601200" cy="754743"/>
          </a:xfrm>
        </p:spPr>
        <p:txBody>
          <a:bodyPr/>
          <a:lstStyle/>
          <a:p>
            <a:r>
              <a:rPr lang="sk-SK" altLang="sk-SK" dirty="0">
                <a:solidFill>
                  <a:schemeClr val="bg2"/>
                </a:solidFill>
              </a:rPr>
              <a:t>Zelený Štvrtok</a:t>
            </a:r>
            <a:endParaRPr lang="sk-SK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45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VÃ½sledok vyhÄ¾adÃ¡vania obrÃ¡zkov pre dopyt Jesus in the Gethsemane Garden">
            <a:extLst>
              <a:ext uri="{FF2B5EF4-FFF2-40B4-BE49-F238E27FC236}">
                <a16:creationId xmlns:a16="http://schemas.microsoft.com/office/drawing/2014/main" id="{495C0821-E3A2-45B1-ABEC-A716C7B2F62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87F8093-97A7-42BB-A6A9-79445F1A7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371" y="5689600"/>
            <a:ext cx="9601200" cy="754743"/>
          </a:xfrm>
        </p:spPr>
        <p:txBody>
          <a:bodyPr/>
          <a:lstStyle/>
          <a:p>
            <a:r>
              <a:rPr lang="sk-SK" altLang="sk-SK" dirty="0">
                <a:solidFill>
                  <a:schemeClr val="bg2"/>
                </a:solidFill>
              </a:rPr>
              <a:t>Zelený Štvrtok</a:t>
            </a:r>
            <a:endParaRPr lang="sk-SK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81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Diamond Grid 16x9">
  <a:themeElements>
    <a:clrScheme name="Vlastné 12">
      <a:dk1>
        <a:sysClr val="windowText" lastClr="000000"/>
      </a:dk1>
      <a:lt1>
        <a:srgbClr val="70AD47"/>
      </a:lt1>
      <a:dk2>
        <a:srgbClr val="7F6000"/>
      </a:dk2>
      <a:lt2>
        <a:srgbClr val="E7E6E6"/>
      </a:lt2>
      <a:accent1>
        <a:srgbClr val="C00000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15_4109default" id="{E728D685-11FC-4812-BA85-57AC6F9C9F40}" vid="{BC4E008B-95FF-4815-904E-143A8EDFC1D4}"/>
    </a:ext>
  </a:extLst>
</a:theme>
</file>

<file path=ppt/theme/theme2.xml><?xml version="1.0" encoding="utf-8"?>
<a:theme xmlns:a="http://schemas.openxmlformats.org/drawingml/2006/main" name="Office Theme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7087C0F-7449-45C4-B248-63D02665BF1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Prezentácia s diamantovou mriežkou (širokouhlá)</Template>
  <TotalTime>0</TotalTime>
  <Words>97</Words>
  <Application>Microsoft Office PowerPoint</Application>
  <PresentationFormat>Širokouhlá</PresentationFormat>
  <Paragraphs>42</Paragraphs>
  <Slides>19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1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19</vt:i4>
      </vt:variant>
    </vt:vector>
  </HeadingPairs>
  <TitlesOfParts>
    <vt:vector size="21" baseType="lpstr">
      <vt:lpstr>Arial</vt:lpstr>
      <vt:lpstr>Diamond Grid 16x9</vt:lpstr>
      <vt:lpstr>Cirkevný rok</vt:lpstr>
      <vt:lpstr>Veľkonočný kruh</vt:lpstr>
      <vt:lpstr>Veľkonočný kruh</vt:lpstr>
      <vt:lpstr>Smrtná nedeľa</vt:lpstr>
      <vt:lpstr>Kvetná nedeľa</vt:lpstr>
      <vt:lpstr>Veľkonočný kruh</vt:lpstr>
      <vt:lpstr>Zelený Štvrtok</vt:lpstr>
      <vt:lpstr>Zelený Štvrtok</vt:lpstr>
      <vt:lpstr>Zelený Štvrtok</vt:lpstr>
      <vt:lpstr>Zelený Štvrtok</vt:lpstr>
      <vt:lpstr>Zelený Štvrtok</vt:lpstr>
      <vt:lpstr>Veľký piatok</vt:lpstr>
      <vt:lpstr>Veľký piatok</vt:lpstr>
      <vt:lpstr>Veľký piatok</vt:lpstr>
      <vt:lpstr>Veľký piatok</vt:lpstr>
      <vt:lpstr>Biela sobota</vt:lpstr>
      <vt:lpstr>Veľkonočný kruh</vt:lpstr>
      <vt:lpstr>Veľkonočný kruh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2016-04-21T06:21:10Z</dcterms:created>
  <dcterms:modified xsi:type="dcterms:W3CDTF">2018-05-17T07:45:19Z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TC030310159991</vt:lpwstr>
  </property>
</Properties>
</file>