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1" r:id="rId3"/>
    <p:sldId id="275" r:id="rId4"/>
    <p:sldId id="276" r:id="rId5"/>
    <p:sldId id="263" r:id="rId6"/>
    <p:sldId id="264" r:id="rId7"/>
    <p:sldId id="265" r:id="rId8"/>
    <p:sldId id="273" r:id="rId9"/>
    <p:sldId id="274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k-SK" smtClean="0"/>
              <a:t>05.05.2016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k-SK" smtClean="0"/>
              <a:t>05.05.2016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k-SK" smtClean="0"/>
              <a:t>05.05.2016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k-SK" smtClean="0"/>
              <a:t>05.05.2016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k-SK" smtClean="0"/>
              <a:t>05.05.2016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k-SK" smtClean="0"/>
              <a:t>05.05.2016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k-SK" smtClean="0"/>
              <a:t>05.05.2016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k-SK" smtClean="0"/>
              <a:t>05.05.2016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k-SK" smtClean="0"/>
              <a:t>05.05.2016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k-SK" smtClean="0"/>
              <a:t>05.05.2016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k-SK" smtClean="0"/>
              <a:t>05.05.2016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smtClean="0"/>
              <a:t>Služby Božie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rgbClr val="D15A3E"/>
                </a:solidFill>
              </a:rPr>
              <a:t>Cirkev</a:t>
            </a:r>
            <a:endParaRPr lang="sk-SK" sz="20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508" y="562575"/>
            <a:ext cx="9601200" cy="1142385"/>
          </a:xfrm>
        </p:spPr>
        <p:txBody>
          <a:bodyPr/>
          <a:lstStyle/>
          <a:p>
            <a:r>
              <a:rPr lang="sk-SK" dirty="0" smtClean="0"/>
              <a:t>Služby Božie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09508" y="2076573"/>
            <a:ext cx="2790039" cy="3810001"/>
          </a:xfrm>
        </p:spPr>
        <p:txBody>
          <a:bodyPr>
            <a:normAutofit/>
          </a:bodyPr>
          <a:lstStyle/>
          <a:p>
            <a:r>
              <a:rPr lang="sk-SK" sz="2800" dirty="0"/>
              <a:t>Na </a:t>
            </a:r>
            <a:r>
              <a:rPr lang="sk-SK" sz="2800" dirty="0" smtClean="0"/>
              <a:t>službách Božích slúži Pán Boh nám kresťanom </a:t>
            </a:r>
            <a:endParaRPr lang="sk-SK" sz="28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8" y="1010388"/>
            <a:ext cx="7323589" cy="4869406"/>
          </a:xfrm>
        </p:spPr>
      </p:pic>
    </p:spTree>
    <p:extLst>
      <p:ext uri="{BB962C8B-B14F-4D97-AF65-F5344CB8AC3E}">
        <p14:creationId xmlns:p14="http://schemas.microsoft.com/office/powerpoint/2010/main" val="6786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nám slúži Pán Boh na Službách Božích?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200" dirty="0" smtClean="0"/>
              <a:t>Slovom</a:t>
            </a:r>
          </a:p>
          <a:p>
            <a:pPr lvl="1"/>
            <a:r>
              <a:rPr lang="sk-SK" sz="2800" dirty="0"/>
              <a:t>ktorým nás povzbudzuje, posilňuje, ale i napomína a vyučuje</a:t>
            </a:r>
            <a:endParaRPr lang="sk-SK" sz="2800" dirty="0" smtClean="0"/>
          </a:p>
          <a:p>
            <a:r>
              <a:rPr lang="sk-SK" sz="3200" dirty="0" smtClean="0"/>
              <a:t>Sviatosťami </a:t>
            </a:r>
          </a:p>
          <a:p>
            <a:pPr lvl="1"/>
            <a:r>
              <a:rPr lang="sk-SK" sz="2800" dirty="0" smtClean="0"/>
              <a:t>Krst svätý</a:t>
            </a:r>
          </a:p>
          <a:p>
            <a:pPr lvl="1"/>
            <a:r>
              <a:rPr lang="sk-SK" sz="2800" dirty="0" smtClean="0"/>
              <a:t>Večera Pánova</a:t>
            </a:r>
            <a:endParaRPr lang="sk-SK" sz="2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17349" r="10050" b="36371"/>
          <a:stretch/>
        </p:blipFill>
        <p:spPr>
          <a:xfrm>
            <a:off x="5578679" y="1594238"/>
            <a:ext cx="5962000" cy="4532934"/>
          </a:xfrm>
        </p:spPr>
      </p:pic>
      <p:sp>
        <p:nvSpPr>
          <p:cNvPr id="6" name="Šípka doľava 5"/>
          <p:cNvSpPr/>
          <p:nvPr/>
        </p:nvSpPr>
        <p:spPr>
          <a:xfrm>
            <a:off x="6769916" y="4764947"/>
            <a:ext cx="897622" cy="20133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ľava 6"/>
          <p:cNvSpPr/>
          <p:nvPr/>
        </p:nvSpPr>
        <p:spPr>
          <a:xfrm>
            <a:off x="7218727" y="5345391"/>
            <a:ext cx="897622" cy="20133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ľava 7"/>
          <p:cNvSpPr/>
          <p:nvPr/>
        </p:nvSpPr>
        <p:spPr>
          <a:xfrm>
            <a:off x="9155297" y="4966283"/>
            <a:ext cx="897622" cy="20133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0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Kázeň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338" y="1285875"/>
            <a:ext cx="5715000" cy="428625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Najdôležitejšia časť </a:t>
            </a:r>
            <a:r>
              <a:rPr lang="sk-SK" sz="2800" dirty="0"/>
              <a:t>služieb Božích. Zvestuje sa v nej Božie slovo. Kázeň je inšpirovaná Duchom Svätým</a:t>
            </a:r>
            <a:r>
              <a:rPr lang="sk-SK" sz="2800" dirty="0" smtClean="0"/>
              <a:t>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6645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Krst svätý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1"/>
            <a:ext cx="3657600" cy="3565179"/>
          </a:xfrm>
        </p:spPr>
        <p:txBody>
          <a:bodyPr>
            <a:noAutofit/>
          </a:bodyPr>
          <a:lstStyle/>
          <a:p>
            <a:r>
              <a:rPr lang="sk-SK" sz="2800" dirty="0" smtClean="0"/>
              <a:t>Sviatosť</a:t>
            </a:r>
          </a:p>
          <a:p>
            <a:r>
              <a:rPr lang="pl-PL" sz="2800" dirty="0"/>
              <a:t>Krst nie je len obyčajná voda; ale je to voda v Božom </a:t>
            </a:r>
            <a:r>
              <a:rPr lang="pl-PL" sz="2800" dirty="0" smtClean="0"/>
              <a:t>prikázaní </a:t>
            </a:r>
            <a:r>
              <a:rPr lang="sk-SK" sz="2800" dirty="0" smtClean="0"/>
              <a:t>obsiahnutá </a:t>
            </a:r>
            <a:r>
              <a:rPr lang="sk-SK" sz="2800" dirty="0"/>
              <a:t>a so slovom Božím spojená (</a:t>
            </a:r>
            <a:r>
              <a:rPr lang="sk-SK" sz="2800" dirty="0" smtClean="0"/>
              <a:t>a spečatená</a:t>
            </a:r>
            <a:r>
              <a:rPr lang="sk-SK" sz="2800" dirty="0"/>
              <a:t>).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338" y="1285875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18024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Večera Pánova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571500"/>
            <a:ext cx="4286250" cy="571500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3707792"/>
          </a:xfrm>
        </p:spPr>
        <p:txBody>
          <a:bodyPr>
            <a:noAutofit/>
          </a:bodyPr>
          <a:lstStyle/>
          <a:p>
            <a:r>
              <a:rPr lang="sk-SK" sz="2800" dirty="0" smtClean="0"/>
              <a:t>Sviatosť </a:t>
            </a:r>
          </a:p>
          <a:p>
            <a:r>
              <a:rPr lang="sk-SK" sz="2800" dirty="0"/>
              <a:t>Je pravé telo a pravá krv nášho </a:t>
            </a:r>
            <a:r>
              <a:rPr lang="sk-SK" sz="2800" dirty="0" smtClean="0"/>
              <a:t>Pána Ježiša </a:t>
            </a:r>
            <a:r>
              <a:rPr lang="sk-SK" sz="2800" dirty="0"/>
              <a:t>Krista, </a:t>
            </a:r>
            <a:r>
              <a:rPr lang="sk-SK" sz="2800" dirty="0" smtClean="0"/>
              <a:t>nám kresťanom </a:t>
            </a:r>
            <a:r>
              <a:rPr lang="sk-SK" sz="2800" dirty="0"/>
              <a:t>pod spôsobom chleba a vína k jedeniu a </a:t>
            </a:r>
            <a:r>
              <a:rPr lang="sk-SK" sz="2800" dirty="0" smtClean="0"/>
              <a:t>pitiu samým </a:t>
            </a:r>
            <a:r>
              <a:rPr lang="sk-SK" sz="2800" dirty="0"/>
              <a:t>Kristom Pánom ustanovená.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66A5E"/>
              </a:clrFrom>
              <a:clrTo>
                <a:srgbClr val="766A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r="9737"/>
          <a:stretch/>
        </p:blipFill>
        <p:spPr>
          <a:xfrm>
            <a:off x="2657067" y="5183550"/>
            <a:ext cx="898700" cy="11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Služby Božie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115499" cy="3810001"/>
          </a:xfrm>
        </p:spPr>
        <p:txBody>
          <a:bodyPr>
            <a:normAutofit/>
          </a:bodyPr>
          <a:lstStyle/>
          <a:p>
            <a:r>
              <a:rPr lang="sk-SK" sz="2800" dirty="0"/>
              <a:t>Počas služieb Božích nám znie hudba prevažne z organu, ktorý je typickým hudobným nástrojom používaným počas stretnutí v kostole. </a:t>
            </a:r>
            <a:endParaRPr lang="sk-SK" sz="28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43089" r="24756"/>
          <a:stretch/>
        </p:blipFill>
        <p:spPr>
          <a:xfrm>
            <a:off x="5738070" y="1267917"/>
            <a:ext cx="5738069" cy="4634787"/>
          </a:xfrm>
        </p:spPr>
      </p:pic>
    </p:spTree>
    <p:extLst>
      <p:ext uri="{BB962C8B-B14F-4D97-AF65-F5344CB8AC3E}">
        <p14:creationId xmlns:p14="http://schemas.microsoft.com/office/powerpoint/2010/main" val="25956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Detské Služby Božie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4760"/>
            <a:ext cx="4572000" cy="3039893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15544" y="328568"/>
            <a:ext cx="4920144" cy="2339131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V evanjelickej cirkvi  máme aj detské služby </a:t>
            </a:r>
            <a:r>
              <a:rPr lang="sk-SK" sz="2800" dirty="0" smtClean="0"/>
              <a:t>Božie </a:t>
            </a:r>
            <a:r>
              <a:rPr lang="sk-SK" sz="2800" dirty="0"/>
              <a:t>– </a:t>
            </a:r>
            <a:r>
              <a:rPr lang="sk-SK" sz="2800" dirty="0" smtClean="0"/>
              <a:t>detskú </a:t>
            </a:r>
            <a:r>
              <a:rPr lang="sk-SK" sz="2800" dirty="0"/>
              <a:t>besiedku, kde </a:t>
            </a:r>
            <a:r>
              <a:rPr lang="sk-SK" sz="2800" dirty="0" smtClean="0"/>
              <a:t>sa stretávajú </a:t>
            </a:r>
            <a:r>
              <a:rPr lang="sk-SK" sz="2800" dirty="0"/>
              <a:t>deti, </a:t>
            </a:r>
            <a:r>
              <a:rPr lang="sk-SK" sz="2800" dirty="0" smtClean="0"/>
              <a:t>aby primeraným spôsobom mohli </a:t>
            </a:r>
            <a:r>
              <a:rPr lang="sk-SK" sz="2800" dirty="0"/>
              <a:t>počúvať Božie slovo.</a:t>
            </a:r>
            <a:endParaRPr lang="sk-SK" sz="2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56" y="2894760"/>
            <a:ext cx="4572001" cy="30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Stretnutia dorastu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6253"/>
            <a:ext cx="4572000" cy="3039893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6253"/>
            <a:ext cx="4572000" cy="3039893"/>
          </a:xfrm>
        </p:spPr>
      </p:pic>
    </p:spTree>
    <p:extLst>
      <p:ext uri="{BB962C8B-B14F-4D97-AF65-F5344CB8AC3E}">
        <p14:creationId xmlns:p14="http://schemas.microsoft.com/office/powerpoint/2010/main" val="3355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Stretnutia mládeže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6253"/>
            <a:ext cx="4572000" cy="3039893"/>
          </a:xfrm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6253"/>
            <a:ext cx="4572000" cy="3039893"/>
          </a:xfrm>
        </p:spPr>
      </p:pic>
    </p:spTree>
    <p:extLst>
      <p:ext uri="{BB962C8B-B14F-4D97-AF65-F5344CB8AC3E}">
        <p14:creationId xmlns:p14="http://schemas.microsoft.com/office/powerpoint/2010/main" val="14452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smtClean="0"/>
              <a:t>Služby Božie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rgbClr val="D15A3E"/>
                </a:solidFill>
              </a:rPr>
              <a:t>Cirkev</a:t>
            </a:r>
            <a:endParaRPr lang="sk-SK" sz="20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Otázka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Ako my slúžime Bohu?</a:t>
            </a:r>
            <a:endParaRPr lang="sk-SK" sz="28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92" y="2631756"/>
            <a:ext cx="4054863" cy="3041148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Ako Pán Boh slúži nám?</a:t>
            </a:r>
            <a:endParaRPr lang="sk-SK" sz="28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23344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30608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Otázka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Potrebuje Pán Boh našu službu?</a:t>
            </a: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13800" dirty="0"/>
              <a:t>NIE</a:t>
            </a:r>
            <a:endParaRPr lang="sk-SK" sz="13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Potrebujeme my ľudia službu Pána Boha?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sk-SK" sz="13800" dirty="0"/>
              <a:t>ÁNO</a:t>
            </a:r>
            <a:endParaRPr lang="sk-SK" sz="13800" dirty="0"/>
          </a:p>
        </p:txBody>
      </p:sp>
    </p:spTree>
    <p:extLst>
      <p:ext uri="{BB962C8B-B14F-4D97-AF65-F5344CB8AC3E}">
        <p14:creationId xmlns:p14="http://schemas.microsoft.com/office/powerpoint/2010/main" val="30723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Slúži Pán Boh ľuďom?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/>
              <a:t>Áno. Slúži. </a:t>
            </a:r>
            <a:endParaRPr lang="sk-SK" sz="2800" dirty="0" smtClean="0"/>
          </a:p>
          <a:p>
            <a:r>
              <a:rPr lang="sk-SK" sz="2800" dirty="0" smtClean="0"/>
              <a:t>Od </a:t>
            </a:r>
            <a:r>
              <a:rPr lang="sk-SK" sz="2800" dirty="0"/>
              <a:t>počiatku sveta. Svet a veci v ňom  majú  slúžiť človeku.  Aby sme  mohli  spokojne a pokojne žiť a mať s Ním radostné spoločenstvo. </a:t>
            </a:r>
            <a:endParaRPr lang="sk-SK" sz="2800" dirty="0" smtClean="0"/>
          </a:p>
          <a:p>
            <a:r>
              <a:rPr lang="sk-SK" sz="2800" dirty="0" smtClean="0"/>
              <a:t>Túto  </a:t>
            </a:r>
            <a:r>
              <a:rPr lang="sk-SK" sz="2800" dirty="0"/>
              <a:t>harmóniu narušil až hriech. </a:t>
            </a: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Slúži Pán Boh ľuďom?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/>
              <a:t>Napriek tomu, že sme  porušili Božie  prikázania a sklamali dôveru Pána  Boha, On na nás  nezanevrel. </a:t>
            </a:r>
            <a:endParaRPr lang="sk-SK" sz="2800" dirty="0" smtClean="0"/>
          </a:p>
          <a:p>
            <a:r>
              <a:rPr lang="sk-SK" sz="2800" dirty="0" smtClean="0"/>
              <a:t>Stále  </a:t>
            </a:r>
            <a:r>
              <a:rPr lang="sk-SK" sz="2800" dirty="0"/>
              <a:t>nás  miloval a miluje  a slúži  nám  mnohými vecami.  </a:t>
            </a:r>
            <a:endParaRPr lang="sk-SK" sz="2800" dirty="0" smtClean="0"/>
          </a:p>
          <a:p>
            <a:r>
              <a:rPr lang="sk-SK" sz="2800" dirty="0" smtClean="0"/>
              <a:t>Pán  </a:t>
            </a:r>
            <a:r>
              <a:rPr lang="sk-SK" sz="2800" dirty="0"/>
              <a:t>Boh nám  slúži od </a:t>
            </a:r>
            <a:r>
              <a:rPr lang="sk-SK" sz="2800" dirty="0" smtClean="0"/>
              <a:t>počiatku.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563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Slúži Pán Boh ľuďom?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Najväčším </a:t>
            </a:r>
            <a:r>
              <a:rPr lang="sk-SK" sz="2800" dirty="0" smtClean="0"/>
              <a:t>prejavom </a:t>
            </a:r>
            <a:r>
              <a:rPr lang="sk-SK" sz="2800" dirty="0"/>
              <a:t>Božej </a:t>
            </a:r>
            <a:r>
              <a:rPr lang="sk-SK" sz="2800" dirty="0" smtClean="0"/>
              <a:t>lásky k nám je  </a:t>
            </a:r>
            <a:r>
              <a:rPr lang="sk-SK" sz="2800" b="1" dirty="0"/>
              <a:t>obeť </a:t>
            </a:r>
            <a:r>
              <a:rPr lang="sk-SK" sz="2800" b="1" dirty="0" smtClean="0"/>
              <a:t>Ježiša </a:t>
            </a:r>
            <a:r>
              <a:rPr lang="sk-SK" sz="2800" b="1" dirty="0"/>
              <a:t>Krista</a:t>
            </a:r>
            <a:r>
              <a:rPr lang="sk-SK" sz="2800" dirty="0"/>
              <a:t>. </a:t>
            </a:r>
            <a:endParaRPr lang="sk-SK" sz="2800" dirty="0" smtClean="0"/>
          </a:p>
          <a:p>
            <a:r>
              <a:rPr lang="sk-SK" sz="2800" dirty="0" smtClean="0"/>
              <a:t>Za </a:t>
            </a:r>
            <a:r>
              <a:rPr lang="sk-SK" sz="2800" dirty="0"/>
              <a:t>náš hriech a pre naše spasenie obetoval na </a:t>
            </a:r>
            <a:r>
              <a:rPr lang="sk-SK" sz="2800" b="1" dirty="0"/>
              <a:t>Golgote </a:t>
            </a:r>
            <a:r>
              <a:rPr lang="sk-SK" sz="2800" dirty="0"/>
              <a:t>svojho  milovaného Syna. </a:t>
            </a: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6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Obeť Ježiša Krista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59867" y="152401"/>
            <a:ext cx="7332133" cy="5638800"/>
          </a:xfrm>
        </p:spPr>
        <p:txBody>
          <a:bodyPr>
            <a:noAutofit/>
          </a:bodyPr>
          <a:lstStyle/>
          <a:p>
            <a:r>
              <a:rPr lang="sk-SK" sz="2800" dirty="0"/>
              <a:t>Je to obeť zmierenia. </a:t>
            </a:r>
            <a:r>
              <a:rPr lang="sk-SK" sz="2800" dirty="0" smtClean="0"/>
              <a:t>Podľa </a:t>
            </a:r>
            <a:r>
              <a:rPr lang="sk-SK" sz="2800" dirty="0" err="1" smtClean="0"/>
              <a:t>starozmluvných</a:t>
            </a:r>
            <a:r>
              <a:rPr lang="sk-SK" sz="2800" dirty="0" smtClean="0"/>
              <a:t> </a:t>
            </a:r>
            <a:r>
              <a:rPr lang="sk-SK" sz="2800" dirty="0"/>
              <a:t>– Mojžišových zákonov musela byť za hriech preliata krv nevinného zvieraťa. Najčastejšie to bol baránok, kozľa či holubica.</a:t>
            </a:r>
          </a:p>
          <a:p>
            <a:r>
              <a:rPr lang="sk-SK" sz="2800" dirty="0"/>
              <a:t>Pán Boh obetoval za hriech celého ľudstva svojho </a:t>
            </a:r>
            <a:r>
              <a:rPr lang="sk-SK" sz="2800" dirty="0" smtClean="0"/>
              <a:t>jednorodeného </a:t>
            </a:r>
            <a:r>
              <a:rPr lang="sk-SK" sz="2800" dirty="0"/>
              <a:t>Syna Ježiša Krista. Tým sa naplnil zákon. Preto je Pán Ježiš Kristus Mesiášom – </a:t>
            </a:r>
            <a:r>
              <a:rPr lang="sk-SK" sz="2800" dirty="0" smtClean="0"/>
              <a:t>Spasiteľom </a:t>
            </a:r>
            <a:r>
              <a:rPr lang="sk-SK" sz="2800" dirty="0"/>
              <a:t>sveta.</a:t>
            </a:r>
          </a:p>
          <a:p>
            <a:r>
              <a:rPr lang="sk-SK" sz="2800" dirty="0"/>
              <a:t>Táto obeť bola konečná a nie </a:t>
            </a:r>
            <a:r>
              <a:rPr lang="sk-SK" sz="2800" dirty="0" smtClean="0"/>
              <a:t>je možné  </a:t>
            </a:r>
            <a:r>
              <a:rPr lang="sk-SK" sz="2800" dirty="0"/>
              <a:t>urobiť nič viac, ako bolo vykonané z lásky nášho Pána. Jeho smrť a Jeho vzkriesenie je nádejou nášho  života. Krv </a:t>
            </a:r>
            <a:r>
              <a:rPr lang="sk-SK" sz="2800" dirty="0" smtClean="0"/>
              <a:t>nášho </a:t>
            </a:r>
            <a:r>
              <a:rPr lang="sk-SK" sz="2800" dirty="0"/>
              <a:t>Pána obmýva naše hriechy a otvára cestu do neba</a:t>
            </a:r>
            <a:r>
              <a:rPr lang="sk-SK" sz="2800" dirty="0" smtClean="0"/>
              <a:t>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886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Golgota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Lebečné miesto. </a:t>
            </a:r>
            <a:endParaRPr lang="sk-SK" sz="2800" dirty="0" smtClean="0"/>
          </a:p>
          <a:p>
            <a:r>
              <a:rPr lang="sk-SK" sz="2800" dirty="0" smtClean="0"/>
              <a:t>Na </a:t>
            </a:r>
            <a:r>
              <a:rPr lang="sk-SK" sz="2800" dirty="0"/>
              <a:t>tomto mieste bolo popravisko </a:t>
            </a:r>
            <a:r>
              <a:rPr lang="sk-SK" sz="2800" dirty="0" smtClean="0"/>
              <a:t>Rimanov</a:t>
            </a:r>
            <a:r>
              <a:rPr lang="sk-SK" sz="2800" dirty="0"/>
              <a:t>. </a:t>
            </a:r>
            <a:endParaRPr lang="sk-SK" sz="2800" dirty="0" smtClean="0"/>
          </a:p>
          <a:p>
            <a:r>
              <a:rPr lang="sk-SK" sz="2800" dirty="0" smtClean="0"/>
              <a:t>Tu </a:t>
            </a:r>
            <a:r>
              <a:rPr lang="sk-SK" sz="2800" dirty="0"/>
              <a:t>pribili Ježiša Krista na kríž a tu i umrel</a:t>
            </a:r>
            <a:r>
              <a:rPr lang="sk-SK" sz="2800" dirty="0" smtClean="0"/>
              <a:t>. </a:t>
            </a: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3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Služby Božie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Kto slúži komu?</a:t>
            </a:r>
            <a:endParaRPr lang="sk-SK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Vlastné 9">
      <a:dk1>
        <a:srgbClr val="000000"/>
      </a:dk1>
      <a:lt1>
        <a:srgbClr val="FEE084"/>
      </a:lt1>
      <a:dk2>
        <a:srgbClr val="D1282E"/>
      </a:dk2>
      <a:lt2>
        <a:srgbClr val="C8C8B1"/>
      </a:lt2>
      <a:accent1>
        <a:srgbClr val="7A7A7A"/>
      </a:accent1>
      <a:accent2>
        <a:srgbClr val="D1282E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444</Words>
  <Application>Microsoft Office PowerPoint</Application>
  <PresentationFormat>Širokouhlá</PresentationFormat>
  <Paragraphs>55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1" baseType="lpstr">
      <vt:lpstr>Arial</vt:lpstr>
      <vt:lpstr>Diamond Grid 16x9</vt:lpstr>
      <vt:lpstr>Služby Božie</vt:lpstr>
      <vt:lpstr>Otázka </vt:lpstr>
      <vt:lpstr>Otázka </vt:lpstr>
      <vt:lpstr>Slúži Pán Boh ľuďom?</vt:lpstr>
      <vt:lpstr>Slúži Pán Boh ľuďom?</vt:lpstr>
      <vt:lpstr>Slúži Pán Boh ľuďom?</vt:lpstr>
      <vt:lpstr>Obeť Ježiša Krista</vt:lpstr>
      <vt:lpstr>Golgota</vt:lpstr>
      <vt:lpstr>Služby Božie</vt:lpstr>
      <vt:lpstr>Služby Božie</vt:lpstr>
      <vt:lpstr>Ako nám slúži Pán Boh na Službách Božích? </vt:lpstr>
      <vt:lpstr>Kázeň</vt:lpstr>
      <vt:lpstr>Krst svätý</vt:lpstr>
      <vt:lpstr>Večera Pánova</vt:lpstr>
      <vt:lpstr>Služby Božie</vt:lpstr>
      <vt:lpstr>Detské Služby Božie</vt:lpstr>
      <vt:lpstr>Stretnutia dorastu</vt:lpstr>
      <vt:lpstr>Stretnutia mládeže</vt:lpstr>
      <vt:lpstr>Služby Božie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2016-04-21T06:21:10Z</dcterms:created>
  <dcterms:modified xsi:type="dcterms:W3CDTF">2016-05-05T08:51:37Z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