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75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9900" dirty="0" smtClean="0"/>
              <a:t>Biblia</a:t>
            </a:r>
            <a:endParaRPr lang="sk-SK" sz="19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1222866" cy="1947333"/>
          </a:xfrm>
        </p:spPr>
        <p:txBody>
          <a:bodyPr>
            <a:noAutofit/>
          </a:bodyPr>
          <a:lstStyle/>
          <a:p>
            <a:r>
              <a:rPr lang="sk-SK" sz="8800" dirty="0" smtClean="0"/>
              <a:t>Čo v nej vlastne je? </a:t>
            </a:r>
            <a:endParaRPr lang="sk-SK" sz="8800" dirty="0"/>
          </a:p>
        </p:txBody>
      </p:sp>
    </p:spTree>
    <p:extLst>
      <p:ext uri="{BB962C8B-B14F-4D97-AF65-F5344CB8AC3E}">
        <p14:creationId xmlns:p14="http://schemas.microsoft.com/office/powerpoint/2010/main" val="12700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467" y="5427132"/>
            <a:ext cx="8534400" cy="1507067"/>
          </a:xfrm>
        </p:spPr>
        <p:txBody>
          <a:bodyPr/>
          <a:lstStyle/>
          <a:p>
            <a:r>
              <a:rPr lang="sk-SK" dirty="0" smtClean="0"/>
              <a:t>Čo je stredobod Biblie? </a:t>
            </a:r>
            <a:endParaRPr lang="sk-SK" dirty="0"/>
          </a:p>
        </p:txBody>
      </p:sp>
      <p:pic>
        <p:nvPicPr>
          <p:cNvPr id="1026" name="Picture 2" descr="http://t2.aimg.sk/pokec/fotoalbumy/06/o_364488110_f1a49caba713dbb553b9432e37fb8da1.jpg?t=&amp;h=_QCpI3E03ycMPT9UBYh2Cw&amp;e=2145916800&amp;d=o_364488110_f1a49caba713dbb553b9432e37fb8d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99977"/>
            <a:ext cx="8280400" cy="54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5477933"/>
            <a:ext cx="8534400" cy="1219200"/>
          </a:xfrm>
        </p:spPr>
        <p:txBody>
          <a:bodyPr/>
          <a:lstStyle/>
          <a:p>
            <a:r>
              <a:rPr lang="sk-SK" dirty="0" smtClean="0"/>
              <a:t>O čom hovorí Biblia?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72079" y="143405"/>
            <a:ext cx="4649787" cy="576262"/>
          </a:xfrm>
        </p:spPr>
        <p:txBody>
          <a:bodyPr/>
          <a:lstStyle/>
          <a:p>
            <a:r>
              <a:rPr lang="sk-SK" dirty="0" smtClean="0"/>
              <a:t>SZ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4211" y="719666"/>
            <a:ext cx="4937655" cy="4919134"/>
          </a:xfrm>
        </p:spPr>
        <p:txBody>
          <a:bodyPr>
            <a:normAutofit/>
          </a:bodyPr>
          <a:lstStyle/>
          <a:p>
            <a:r>
              <a:rPr lang="sk-SK" dirty="0" smtClean="0"/>
              <a:t>Stvorenie</a:t>
            </a:r>
          </a:p>
          <a:p>
            <a:r>
              <a:rPr lang="sk-SK" dirty="0" smtClean="0"/>
              <a:t>Prvý hriech človeka</a:t>
            </a:r>
          </a:p>
          <a:p>
            <a:r>
              <a:rPr lang="sk-SK" dirty="0" smtClean="0"/>
              <a:t>Kain a Ábel</a:t>
            </a:r>
          </a:p>
          <a:p>
            <a:r>
              <a:rPr lang="sk-SK" dirty="0" smtClean="0"/>
              <a:t>Potopa</a:t>
            </a:r>
          </a:p>
          <a:p>
            <a:r>
              <a:rPr lang="sk-SK" dirty="0" smtClean="0"/>
              <a:t>Babylonská veža</a:t>
            </a:r>
          </a:p>
          <a:p>
            <a:r>
              <a:rPr lang="sk-SK" dirty="0" smtClean="0"/>
              <a:t>Abrahám</a:t>
            </a:r>
          </a:p>
          <a:p>
            <a:r>
              <a:rPr lang="sk-SK" dirty="0" smtClean="0"/>
              <a:t>Jeho vnuk </a:t>
            </a:r>
            <a:r>
              <a:rPr lang="sk-SK" dirty="0" err="1" smtClean="0"/>
              <a:t>Jákob</a:t>
            </a:r>
            <a:r>
              <a:rPr lang="sk-SK" dirty="0" smtClean="0"/>
              <a:t> = Izrael</a:t>
            </a:r>
          </a:p>
          <a:p>
            <a:r>
              <a:rPr lang="sk-SK" dirty="0" smtClean="0"/>
              <a:t>Mojžiš</a:t>
            </a:r>
          </a:p>
          <a:p>
            <a:r>
              <a:rPr lang="sk-SK" dirty="0" smtClean="0"/>
              <a:t>Sudcovia</a:t>
            </a:r>
          </a:p>
          <a:p>
            <a:r>
              <a:rPr lang="sk-SK" dirty="0" smtClean="0"/>
              <a:t>Králi</a:t>
            </a:r>
          </a:p>
          <a:p>
            <a:r>
              <a:rPr lang="sk-SK" dirty="0" smtClean="0"/>
              <a:t>Proroci 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938572" y="143405"/>
            <a:ext cx="4665134" cy="576262"/>
          </a:xfrm>
        </p:spPr>
        <p:txBody>
          <a:bodyPr/>
          <a:lstStyle/>
          <a:p>
            <a:r>
              <a:rPr lang="sk-SK" dirty="0" smtClean="0"/>
              <a:t>NZ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674518" y="719665"/>
            <a:ext cx="4929188" cy="5012268"/>
          </a:xfrm>
        </p:spPr>
        <p:txBody>
          <a:bodyPr/>
          <a:lstStyle/>
          <a:p>
            <a:r>
              <a:rPr lang="sk-SK" dirty="0" smtClean="0"/>
              <a:t>Ježiš Kristus</a:t>
            </a:r>
          </a:p>
          <a:p>
            <a:pPr lvl="1"/>
            <a:r>
              <a:rPr lang="sk-SK" dirty="0" smtClean="0"/>
              <a:t>Narodenie</a:t>
            </a:r>
          </a:p>
          <a:p>
            <a:pPr lvl="1"/>
            <a:r>
              <a:rPr lang="sk-SK" dirty="0" smtClean="0"/>
              <a:t>Povolanie učeníkov</a:t>
            </a:r>
          </a:p>
          <a:p>
            <a:pPr lvl="1"/>
            <a:r>
              <a:rPr lang="sk-SK" dirty="0" smtClean="0"/>
              <a:t>Divy a zázraky</a:t>
            </a:r>
          </a:p>
          <a:p>
            <a:pPr lvl="1"/>
            <a:r>
              <a:rPr lang="sk-SK" dirty="0" smtClean="0"/>
              <a:t>Uzdravenia</a:t>
            </a:r>
          </a:p>
          <a:p>
            <a:pPr lvl="1"/>
            <a:r>
              <a:rPr lang="sk-SK" dirty="0" smtClean="0"/>
              <a:t>Vzkriesenia</a:t>
            </a:r>
          </a:p>
          <a:p>
            <a:pPr lvl="1"/>
            <a:r>
              <a:rPr lang="sk-SK" dirty="0" smtClean="0"/>
              <a:t>Podobenstvá</a:t>
            </a:r>
          </a:p>
          <a:p>
            <a:pPr lvl="1"/>
            <a:r>
              <a:rPr lang="sk-SK" dirty="0" smtClean="0"/>
              <a:t>Ukrižovanie</a:t>
            </a:r>
          </a:p>
          <a:p>
            <a:pPr lvl="1"/>
            <a:r>
              <a:rPr lang="sk-SK" dirty="0" smtClean="0"/>
              <a:t>Vzkriesenie</a:t>
            </a:r>
          </a:p>
          <a:p>
            <a:pPr lvl="1"/>
            <a:r>
              <a:rPr lang="sk-SK" dirty="0" smtClean="0"/>
              <a:t>Vstúpenie </a:t>
            </a:r>
          </a:p>
          <a:p>
            <a:pPr marL="285750" lvl="1"/>
            <a:r>
              <a:rPr lang="sk-SK" sz="2000" dirty="0" smtClean="0"/>
              <a:t>Cirkev</a:t>
            </a:r>
          </a:p>
          <a:p>
            <a:pPr marL="742950" lvl="2"/>
            <a:r>
              <a:rPr lang="sk-SK" dirty="0" smtClean="0"/>
              <a:t>Epištoly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10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/>
              <a:t>evanjelium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sk-SK" sz="4000" b="1" dirty="0" smtClean="0"/>
              <a:t>Radostná zvesť </a:t>
            </a:r>
            <a:r>
              <a:rPr lang="sk-SK" sz="2400" dirty="0" smtClean="0"/>
              <a:t>o záchrane človeka prostredníctvom Pána Ježiša </a:t>
            </a:r>
            <a:endParaRPr lang="sk-SK" sz="2400" dirty="0"/>
          </a:p>
        </p:txBody>
      </p:sp>
      <p:pic>
        <p:nvPicPr>
          <p:cNvPr id="5122" name="Picture 2" descr="http://t3.aimg.sk/magaziny/sAE4CgJ5TdPBN_uYSyFdQw.jpg?t=&amp;h=Km2L7ZNOrAIYwBDceSqZtw&amp;e=2145916800&amp;v=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1EDEA"/>
              </a:clrFrom>
              <a:clrTo>
                <a:srgbClr val="F1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181" r="2821" b="3598"/>
          <a:stretch/>
        </p:blipFill>
        <p:spPr bwMode="auto">
          <a:xfrm>
            <a:off x="152400" y="1745222"/>
            <a:ext cx="6932613" cy="38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812" y="5367867"/>
            <a:ext cx="8534400" cy="1312332"/>
          </a:xfrm>
        </p:spPr>
        <p:txBody>
          <a:bodyPr/>
          <a:lstStyle/>
          <a:p>
            <a:r>
              <a:rPr lang="sk-SK" dirty="0" err="1" smtClean="0"/>
              <a:t>Tóra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484533" y="722932"/>
            <a:ext cx="4428067" cy="3615266"/>
          </a:xfrm>
        </p:spPr>
        <p:txBody>
          <a:bodyPr/>
          <a:lstStyle/>
          <a:p>
            <a:r>
              <a:rPr lang="sk-SK" dirty="0" err="1"/>
              <a:t>hebr</a:t>
            </a:r>
            <a:r>
              <a:rPr lang="sk-SK" dirty="0"/>
              <a:t>. zákon, príkaz</a:t>
            </a:r>
          </a:p>
          <a:p>
            <a:r>
              <a:rPr lang="pl-PL" dirty="0"/>
              <a:t>Pre Izraelcov je to 5 kníh</a:t>
            </a:r>
          </a:p>
          <a:p>
            <a:r>
              <a:rPr lang="sk-SK" dirty="0"/>
              <a:t>Mojžišových:</a:t>
            </a:r>
          </a:p>
          <a:p>
            <a:r>
              <a:rPr lang="sk-SK" dirty="0"/>
              <a:t>1M – </a:t>
            </a:r>
            <a:r>
              <a:rPr lang="sk-SK" dirty="0" err="1"/>
              <a:t>Genesis</a:t>
            </a:r>
            <a:endParaRPr lang="sk-SK" dirty="0"/>
          </a:p>
          <a:p>
            <a:r>
              <a:rPr lang="sk-SK" dirty="0"/>
              <a:t>2M – </a:t>
            </a:r>
            <a:r>
              <a:rPr lang="sk-SK" dirty="0" err="1"/>
              <a:t>Exodus</a:t>
            </a:r>
            <a:endParaRPr lang="sk-SK" dirty="0"/>
          </a:p>
          <a:p>
            <a:r>
              <a:rPr lang="sk-SK" dirty="0"/>
              <a:t>3M – </a:t>
            </a:r>
            <a:r>
              <a:rPr lang="sk-SK" dirty="0" err="1"/>
              <a:t>Leviticus</a:t>
            </a:r>
            <a:endParaRPr lang="sk-SK" dirty="0"/>
          </a:p>
          <a:p>
            <a:r>
              <a:rPr lang="sk-SK" dirty="0"/>
              <a:t>4M – </a:t>
            </a:r>
            <a:r>
              <a:rPr lang="sk-SK" dirty="0" err="1"/>
              <a:t>Numeri</a:t>
            </a:r>
            <a:endParaRPr lang="sk-SK" dirty="0"/>
          </a:p>
          <a:p>
            <a:r>
              <a:rPr lang="sk-SK" dirty="0"/>
              <a:t>5M – </a:t>
            </a:r>
            <a:r>
              <a:rPr lang="sk-SK" dirty="0" err="1"/>
              <a:t>Deuteronomium</a:t>
            </a:r>
            <a:endParaRPr lang="sk-SK" dirty="0"/>
          </a:p>
        </p:txBody>
      </p:sp>
      <p:pic>
        <p:nvPicPr>
          <p:cNvPr id="2050" name="Picture 2" descr="http://rewrite.origos.hu/s/img/i/1202/20120203-tora-mozesi-konyvek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1" y="152843"/>
            <a:ext cx="7111338" cy="47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7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Vyvolený národ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4064000"/>
          </a:xfrm>
        </p:spPr>
        <p:txBody>
          <a:bodyPr>
            <a:normAutofit/>
          </a:bodyPr>
          <a:lstStyle/>
          <a:p>
            <a:r>
              <a:rPr lang="pl-PL" sz="2400" dirty="0"/>
              <a:t>Je to národ, ktorý si </a:t>
            </a:r>
            <a:r>
              <a:rPr lang="pl-PL" sz="2400" dirty="0" smtClean="0"/>
              <a:t>vyvolil Hospodin</a:t>
            </a:r>
            <a:r>
              <a:rPr lang="pl-PL" sz="2400" dirty="0"/>
              <a:t>, aby sa zjavil svetu.</a:t>
            </a:r>
          </a:p>
          <a:p>
            <a:r>
              <a:rPr lang="sk-SK" sz="2400" dirty="0"/>
              <a:t>Vyvolený národ bol </a:t>
            </a:r>
            <a:r>
              <a:rPr lang="sk-SK" sz="2400" dirty="0" smtClean="0"/>
              <a:t>národ izraelský</a:t>
            </a:r>
            <a:r>
              <a:rPr lang="sk-SK" sz="2400" dirty="0"/>
              <a:t>.</a:t>
            </a:r>
          </a:p>
          <a:p>
            <a:r>
              <a:rPr lang="sk-SK" dirty="0"/>
              <a:t>Abrahámovi dal toto zasľúbenie</a:t>
            </a:r>
            <a:r>
              <a:rPr lang="sk-SK" dirty="0" smtClean="0"/>
              <a:t>: </a:t>
            </a:r>
            <a:r>
              <a:rPr lang="sk-SK" i="1" dirty="0" smtClean="0"/>
              <a:t>„... </a:t>
            </a:r>
            <a:r>
              <a:rPr lang="sk-SK" i="1" dirty="0"/>
              <a:t>veľmi ťa požehnám</a:t>
            </a:r>
            <a:r>
              <a:rPr lang="sk-SK" i="1" dirty="0" smtClean="0"/>
              <a:t>, atak </a:t>
            </a:r>
            <a:r>
              <a:rPr lang="sk-SK" i="1" dirty="0"/>
              <a:t>veľmi rozmnožím </a:t>
            </a:r>
            <a:r>
              <a:rPr lang="sk-SK" i="1" dirty="0" smtClean="0"/>
              <a:t>tvoje potomstvo</a:t>
            </a:r>
            <a:r>
              <a:rPr lang="sk-SK" i="1" dirty="0"/>
              <a:t>, že ho bude </a:t>
            </a:r>
            <a:r>
              <a:rPr lang="sk-SK" i="1" dirty="0" smtClean="0"/>
              <a:t>ako hviezd na nebi  a ako piesku na brehu </a:t>
            </a:r>
            <a:r>
              <a:rPr lang="sk-SK" i="1" dirty="0"/>
              <a:t>morskom, </a:t>
            </a:r>
            <a:r>
              <a:rPr lang="sk-SK" i="1" dirty="0" smtClean="0"/>
              <a:t>tvoje potomstvo </a:t>
            </a:r>
            <a:r>
              <a:rPr lang="sk-SK" i="1" dirty="0"/>
              <a:t>zaujme </a:t>
            </a:r>
            <a:r>
              <a:rPr lang="sk-SK" i="1" dirty="0" smtClean="0"/>
              <a:t>mestá svojich </a:t>
            </a:r>
            <a:r>
              <a:rPr lang="sk-SK" i="1" dirty="0"/>
              <a:t>nepriateľov</a:t>
            </a:r>
            <a:r>
              <a:rPr lang="sk-SK" i="1" dirty="0" smtClean="0"/>
              <a:t>“. </a:t>
            </a:r>
            <a:r>
              <a:rPr lang="sk-SK" dirty="0" smtClean="0"/>
              <a:t>1M </a:t>
            </a:r>
            <a:r>
              <a:rPr lang="sk-SK" dirty="0"/>
              <a:t>22, 17</a:t>
            </a:r>
            <a:endParaRPr lang="sk-SK" dirty="0"/>
          </a:p>
        </p:txBody>
      </p:sp>
      <p:pic>
        <p:nvPicPr>
          <p:cNvPr id="3074" name="Picture 2" descr="http://www.statnevlajky.sk/data/flags/ultra/i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698830"/>
            <a:ext cx="6095470" cy="44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925733" y="872066"/>
            <a:ext cx="4934479" cy="3615266"/>
          </a:xfrm>
        </p:spPr>
        <p:txBody>
          <a:bodyPr>
            <a:normAutofit/>
          </a:bodyPr>
          <a:lstStyle/>
          <a:p>
            <a:r>
              <a:rPr lang="sk-SK" sz="3600" dirty="0"/>
              <a:t>Boží zákon, ktorý dal </a:t>
            </a:r>
            <a:r>
              <a:rPr lang="sk-SK" sz="3600" dirty="0" smtClean="0"/>
              <a:t>Boh izraelskému </a:t>
            </a:r>
            <a:r>
              <a:rPr lang="sk-SK" sz="3600" dirty="0"/>
              <a:t>ľudu– základ </a:t>
            </a:r>
            <a:r>
              <a:rPr lang="sk-SK" sz="3600" dirty="0" smtClean="0"/>
              <a:t>je 10 Božích </a:t>
            </a:r>
            <a:r>
              <a:rPr lang="sk-SK" sz="3600" dirty="0"/>
              <a:t>prikázaní – </a:t>
            </a:r>
            <a:r>
              <a:rPr lang="sk-SK" sz="3600" dirty="0" err="1"/>
              <a:t>Dekalóg</a:t>
            </a:r>
            <a:endParaRPr lang="sk-SK" sz="3600" dirty="0"/>
          </a:p>
        </p:txBody>
      </p:sp>
      <p:pic>
        <p:nvPicPr>
          <p:cNvPr id="4102" name="Picture 6" descr="http://www.thejewishnews.com/wp-content/uploads/2011/09/ten-commandmen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00"/>
            <a:ext cx="7501467" cy="43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nisteriocreia.com.br/v1/wp-content/uploads/2012/12/954634_94521374-600x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quarter" idx="14"/>
          </p:nvPr>
        </p:nvSpPr>
        <p:spPr>
          <a:xfrm>
            <a:off x="799307" y="4258732"/>
            <a:ext cx="8304210" cy="457200"/>
          </a:xfrm>
        </p:spPr>
        <p:txBody>
          <a:bodyPr>
            <a:noAutofit/>
          </a:bodyPr>
          <a:lstStyle/>
          <a:p>
            <a:r>
              <a:rPr lang="sk-SK" sz="2800" dirty="0" smtClean="0"/>
              <a:t>Uhádni kto to je... ÁNO - NIE</a:t>
            </a:r>
            <a:endParaRPr lang="sk-SK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– Kto som? </a:t>
            </a:r>
            <a:endParaRPr lang="sk-SK" dirty="0"/>
          </a:p>
        </p:txBody>
      </p:sp>
      <p:pic>
        <p:nvPicPr>
          <p:cNvPr id="7174" name="Picture 6" descr="http://i.ytimg.com/vi/T9Ich0Ag_Gg/maxresdefault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1" b="243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Vlastné 6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186</Words>
  <Application>Microsoft Office PowerPoint</Application>
  <PresentationFormat>Širokouhlá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Výsek</vt:lpstr>
      <vt:lpstr>Biblia</vt:lpstr>
      <vt:lpstr>Čo je stredobod Biblie? </vt:lpstr>
      <vt:lpstr>O čom hovorí Biblia?</vt:lpstr>
      <vt:lpstr>evanjelium</vt:lpstr>
      <vt:lpstr>Tóra</vt:lpstr>
      <vt:lpstr>Vyvolený národ</vt:lpstr>
      <vt:lpstr>Zákon</vt:lpstr>
      <vt:lpstr>Prezentácia programu PowerPoint</vt:lpstr>
      <vt:lpstr>Hra – Kto som?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</dc:title>
  <dc:creator>Stanislav Grega</dc:creator>
  <cp:lastModifiedBy>Stanislav Grega</cp:lastModifiedBy>
  <cp:revision>27</cp:revision>
  <dcterms:created xsi:type="dcterms:W3CDTF">2015-10-22T06:17:28Z</dcterms:created>
  <dcterms:modified xsi:type="dcterms:W3CDTF">2015-11-04T21:32:22Z</dcterms:modified>
</cp:coreProperties>
</file>