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8" r:id="rId3"/>
    <p:sldId id="257" r:id="rId4"/>
    <p:sldId id="258" r:id="rId5"/>
    <p:sldId id="289" r:id="rId6"/>
    <p:sldId id="259" r:id="rId7"/>
    <p:sldId id="290" r:id="rId8"/>
    <p:sldId id="262" r:id="rId9"/>
    <p:sldId id="263" r:id="rId10"/>
    <p:sldId id="264" r:id="rId11"/>
    <p:sldId id="291" r:id="rId12"/>
    <p:sldId id="266" r:id="rId13"/>
    <p:sldId id="292" r:id="rId14"/>
    <p:sldId id="268" r:id="rId15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812" y="88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B58C30-3354-4E92-B523-C7866B6CC80D}" type="datetime1">
              <a:rPr lang="sk-SK" smtClean="0"/>
              <a:t>22.11.2018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3CB6-D97D-4827-90B4-78F12E96CCA9}" type="datetime1">
              <a:rPr lang="sk-SK" smtClean="0"/>
              <a:pPr/>
              <a:t>22.11.2018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b 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a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obrázok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Kliknutím upravíte predlohu </a:t>
            </a:r>
            <a:br>
              <a:rPr lang="sk-SK" noProof="0" dirty="0"/>
            </a:br>
            <a:r>
              <a:rPr lang="sk-SK" noProof="0" dirty="0"/>
              <a:t>štýl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0" name="Zástupný symbol päty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11" name="Zástupný objekt čísla snímky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Zástupný symbol textu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2" name="Zástupný symbol textu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k-SK" noProof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ĺpce v rámček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1" name="Zástupný symbol textu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9" name="Zástupný symbol textu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Vedľajšia hlavička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sk-SK" noProof="0" dirty="0"/>
              <a:t>Nadpis sekcie 1</a:t>
            </a:r>
          </a:p>
        </p:txBody>
      </p:sp>
      <p:sp>
        <p:nvSpPr>
          <p:cNvPr id="12" name="Zástupný symbol textu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k-SK" noProof="0" dirty="0"/>
              <a:t>Nadpis sekcie 2</a:t>
            </a:r>
          </a:p>
        </p:txBody>
      </p:sp>
      <p:sp>
        <p:nvSpPr>
          <p:cNvPr id="14" name="Zástupný symbol textu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k-SK" noProof="0" dirty="0"/>
              <a:t>Nadpis sekcie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3" name="Zástupný symbol textu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Vedľajšia hlavička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textu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17" name="Zástupný symbol textu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21" name="Zástupný symbol textu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22" name="Zástupný symbol textu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25" name="Zástupný symbol textu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26" name="Zástupný symbol textu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Rok</a:t>
            </a:r>
          </a:p>
        </p:txBody>
      </p:sp>
      <p:sp>
        <p:nvSpPr>
          <p:cNvPr id="28" name="Zástupný symbol textu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0" name="Zástupný symbol textu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1" name="Zástupný symbol textu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2" name="Zástupný symbol textu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3" name="Zástupný symbol textu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4" name="Zástupný symbol textu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5" name="Zástupný symbol textu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6" name="Zástupný symbol textu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7" name="Zástupný symbol textu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8" name="Zástupný symbol textu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39" name="Zástupný symbol textu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0" name="Zástupný symbol textu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1" name="Zástupný symbol textu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2" name="Zástupný symbol textu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3" name="Zástupný symbol textu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4" name="Zástupný symbol textu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5" name="Zástupný symbol textu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6" name="Zástupný symbol textu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7" name="Zástupný symbol textu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8" name="Zástupný symbol textu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MM</a:t>
            </a:r>
          </a:p>
        </p:txBody>
      </p:sp>
      <p:sp>
        <p:nvSpPr>
          <p:cNvPr id="49" name="Zástupný symbol textu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Nadpis položky</a:t>
            </a:r>
          </a:p>
        </p:txBody>
      </p:sp>
      <p:sp>
        <p:nvSpPr>
          <p:cNvPr id="50" name="Zástupný symbol textu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k-SK" noProof="0" dirty="0"/>
              <a:t>Mesiac, rok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m s 3 člen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13" name="Zástupný symbol textu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15" name="Zástupný symbol textu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Meno</a:t>
            </a:r>
          </a:p>
        </p:txBody>
      </p:sp>
      <p:sp>
        <p:nvSpPr>
          <p:cNvPr id="12" name="Zástupný symbol textu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Meno</a:t>
            </a:r>
          </a:p>
        </p:txBody>
      </p:sp>
      <p:sp>
        <p:nvSpPr>
          <p:cNvPr id="16" name="Zástupný symbol textu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Meno</a:t>
            </a:r>
          </a:p>
        </p:txBody>
      </p:sp>
      <p:sp>
        <p:nvSpPr>
          <p:cNvPr id="24" name="Zástupný symbol obrázka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5" name="Zástupný symbol obrázka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6" name="Zástupný symbol obrázka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9" name="Zástupný symbol textu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Vedľajšia hlavička</a:t>
            </a:r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Krátky životopis</a:t>
            </a:r>
          </a:p>
        </p:txBody>
      </p:sp>
      <p:sp>
        <p:nvSpPr>
          <p:cNvPr id="11" name="Zástupný symbol textu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k-SK" noProof="0" dirty="0"/>
              <a:t>Krátky životopis</a:t>
            </a:r>
          </a:p>
        </p:txBody>
      </p:sp>
      <p:sp>
        <p:nvSpPr>
          <p:cNvPr id="17" name="Zástupný symbol textu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k-SK" noProof="0" dirty="0"/>
              <a:t>Krátky životopis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m so 6 člen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13" name="Zástupný symbol textu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15" name="Zástupný symbol textu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17" name="Zástupný symbol textu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12" name="Zástupný symbol textu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16" name="Zástupný symbol textu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19" name="Zástupný symbol textu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21" name="Zástupný symbol textu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  <p:sp>
        <p:nvSpPr>
          <p:cNvPr id="23" name="Zástupný symbol obrázka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4" name="Zástupný symbol obrázka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5" name="Zástupný symbol obrázka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6" name="Zástupný symbol obrázka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7" name="Zástupný symbol obrázka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20" name="Zástupný symbol obrázka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11" name="Zástupný symbol textu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sk-SK" noProof="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ľný tvar: Tvar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7" name="Voľný tvar: Tvar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4" name="Voľný tvar: Tvar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8" name="Voľný tvar: Tvar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0" name="Voľný tvar: Tvar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4" name="Voľný tvar: Tvar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3" name="Voľný tvar: Tvar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Zástupný symbol textu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Vedľajšia hlavička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ľný tvar: Tvar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Voľný tvar: Tvar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24" name="Voľný tvar: Tvar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2" name="Voľný tvar: Tvar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5" name="Voľný tvar: Tvar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6" name="Voľný tvar: Tvar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0" name="Voľný tvar: Tvar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 bez grafického prv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Ďakuje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a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obrázok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Ďakujeme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cxnSp>
        <p:nvCxnSpPr>
          <p:cNvPr id="5" name="Priama spojnica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Kontaktné číslo</a:t>
            </a:r>
          </a:p>
        </p:txBody>
      </p:sp>
      <p:sp>
        <p:nvSpPr>
          <p:cNvPr id="9" name="Zástupný symbol textu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Popisovač pre e-mail alebo sociálne siete</a:t>
            </a:r>
          </a:p>
        </p:txBody>
      </p:sp>
      <p:sp>
        <p:nvSpPr>
          <p:cNvPr id="8" name="Zástupný symbol obrázka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Logo</a:t>
            </a:r>
          </a:p>
        </p:txBody>
      </p:sp>
      <p:sp>
        <p:nvSpPr>
          <p:cNvPr id="10" name="Zástupný symbol textu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Adresa webovej lokality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4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2" name="Zástupný symbol obrázka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obrázok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Kliknite sem a upravte </a:t>
            </a:r>
            <a:br>
              <a:rPr lang="sk-SK" noProof="0" dirty="0"/>
            </a:br>
            <a:r>
              <a:rPr lang="sk-SK" noProof="0" dirty="0"/>
              <a:t>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k-SK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6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0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96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33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48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5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ľký obrázok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Kliknite sem a upravte </a:t>
            </a:r>
            <a:br>
              <a:rPr lang="sk-SK" noProof="0" dirty="0"/>
            </a:br>
            <a:r>
              <a:rPr lang="sk-SK" noProof="0" dirty="0"/>
              <a:t>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k-SK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Zástupný symbol obrázka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obrázok</a:t>
            </a:r>
          </a:p>
        </p:txBody>
      </p:sp>
      <p:sp>
        <p:nvSpPr>
          <p:cNvPr id="16" name="Zástupný symbol obsah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24" name="Voľný tvar: Tvar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5" name="Voľný tvar: Tvar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6" name="Voľný tvar: Tvar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7" name="Voľný tvar: Tvar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8" name="Voľný tvar: Tvar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9" name="Voľný tvar: Tvar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0" name="Voľný tvar: Tvar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1" name="Voľný tvar: Tvar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2" name="Voľný tvar: Tvar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3" name="Voľný tvar: Tvar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4" name="Voľný tvar: Tvar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5" name="Voľný tvar: Tvar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6" name="Voľný tvar: Tvar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7" name="Voľný tvar: Tvar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objekt čísla snímky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ĺ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1" name="Zástupný symbol textu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ĺpc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3" name="Zástupný symbol textu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5" name="Zástupný symbol textu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7" name="Zástupný symbol textu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y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ľný tvar: Tvar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5" name="Voľný tvar: Tvar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6" name="Voľný tvar: Tvar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7" name="Voľný tvar: Tvar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8" name="Voľný tvar: Tvar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9" name="Voľný tvar: Tvar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0" name="Voľný tvar: Tvar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1" name="Voľný tvar: Tvar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2" name="Voľný tvar: Tvar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3" name="Voľný tvar: Tvar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4" name="Voľný tvar: Tvar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5" name="Voľný tvar: Tvar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6" name="Voľný tvar: Tvar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7" name="Voľný tvar: Tvar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ený obdĺžni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k-SK" noProof="0" dirty="0"/>
            </a:p>
          </p:txBody>
        </p:sp>
        <p:sp>
          <p:nvSpPr>
            <p:cNvPr id="45" name="Zaoblený obdĺžni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sp>
          <p:nvSpPr>
            <p:cNvPr id="46" name="Obdĺžnik: Zaoblené rohy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sp>
          <p:nvSpPr>
            <p:cNvPr id="47" name="Zaoblený obdĺžni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sp>
          <p:nvSpPr>
            <p:cNvPr id="48" name="Zaoblený obdĺžni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k-SK" noProof="0" dirty="0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k-SK" noProof="0" dirty="0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k-SK" noProof="0" dirty="0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k-SK" noProof="0" dirty="0"/>
            </a:p>
          </p:txBody>
        </p:sp>
      </p:grp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 dirty="0"/>
              <a:t>Sem možno pridať zvýraznený text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Zástupný symbol obrázka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noProof="0" dirty="0"/>
              <a:t>Sem vložte alebo presuňte obrázok</a:t>
            </a:r>
          </a:p>
        </p:txBody>
      </p:sp>
      <p:sp>
        <p:nvSpPr>
          <p:cNvPr id="9" name="Zástupný symbol textu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ľké čísla – možnos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ľný tvar: Tvar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objekt čísla snímky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9" name="Zástupný symbol textu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sk-SK" noProof="0" dirty="0"/>
              <a:t>1</a:t>
            </a:r>
          </a:p>
        </p:txBody>
      </p:sp>
      <p:sp>
        <p:nvSpPr>
          <p:cNvPr id="21" name="Zástupný symbol textu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sk-SK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emuholní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symbol nadpisu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>
              <a:solidFill>
                <a:schemeClr val="accent1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sk-SK" sz="1200" noProof="0" dirty="0">
                <a:solidFill>
                  <a:schemeClr val="tx2"/>
                </a:solidFill>
                <a:latin typeface="+mj-lt"/>
              </a:rPr>
              <a:t>Vaše logo alebo názov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>
              <a:solidFill>
                <a:schemeClr val="accent1"/>
              </a:solidFill>
            </a:endParaRP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AEDeLrWK1F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ok vyhÄ¾adÃ¡vania obrÃ¡zkov pre dopyt Biblia">
            <a:extLst>
              <a:ext uri="{FF2B5EF4-FFF2-40B4-BE49-F238E27FC236}">
                <a16:creationId xmlns:a16="http://schemas.microsoft.com/office/drawing/2014/main" id="{DF2D9A17-87B6-4B06-A19B-184F92ACB3E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5312"/>
          <a:stretch>
            <a:fillRect/>
          </a:stretch>
        </p:blipFill>
        <p:spPr bwMode="auto">
          <a:xfrm>
            <a:off x="88900" y="87313"/>
            <a:ext cx="12015788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Biblia</a:t>
            </a:r>
            <a:br>
              <a:rPr lang="sk-SK" dirty="0"/>
            </a:br>
            <a:r>
              <a:rPr lang="sk-SK" dirty="0"/>
              <a:t>Božie slovo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Boží návod pre život človeka</a:t>
            </a:r>
          </a:p>
        </p:txBody>
      </p:sp>
    </p:spTree>
    <p:extLst>
      <p:ext uri="{BB962C8B-B14F-4D97-AF65-F5344CB8AC3E}">
        <p14:creationId xmlns:p14="http://schemas.microsoft.com/office/powerpoint/2010/main" val="262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Biblické knihy obsahujú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808133" y="3059393"/>
            <a:ext cx="5463770" cy="354650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2800" b="1" dirty="0"/>
              <a:t>pravdivé príbehy aj podobenstvá, piesne, básne, zákony, prikázania, listy</a:t>
            </a:r>
          </a:p>
          <a:p>
            <a:r>
              <a:rPr lang="sk-SK" sz="2800" b="1" dirty="0"/>
              <a:t>opisujú historické udalosti a podávajú aj proroctvá o budúcnosti</a:t>
            </a:r>
          </a:p>
        </p:txBody>
      </p:sp>
      <p:pic>
        <p:nvPicPr>
          <p:cNvPr id="7170" name="Picture 2" descr="http://www.dratingfoundation.org/wp-content/uploads/2013/05/BookCandle-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5" y="2326592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Biblia">
            <a:extLst>
              <a:ext uri="{FF2B5EF4-FFF2-40B4-BE49-F238E27FC236}">
                <a16:creationId xmlns:a16="http://schemas.microsoft.com/office/drawing/2014/main" id="{A06A682F-303F-4FB3-90F5-44463037E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/>
          <a:stretch/>
        </p:blipFill>
        <p:spPr bwMode="auto">
          <a:xfrm>
            <a:off x="76200" y="88900"/>
            <a:ext cx="120396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851" y="2081213"/>
            <a:ext cx="9353550" cy="2914650"/>
          </a:xfrm>
        </p:spPr>
        <p:txBody>
          <a:bodyPr>
            <a:noAutofit/>
          </a:bodyPr>
          <a:lstStyle/>
          <a:p>
            <a:pPr algn="ctr"/>
            <a:r>
              <a:rPr lang="sk-SK" sz="3000" b="1" i="1" dirty="0"/>
              <a:t>Každé písmo, vdýchnuté od Boha, </a:t>
            </a:r>
            <a:br>
              <a:rPr lang="sk-SK" sz="3000" b="1" i="1" dirty="0"/>
            </a:br>
            <a:r>
              <a:rPr lang="sk-SK" sz="3000" b="1" i="1" dirty="0"/>
              <a:t>(je) aj užitočné učiť,</a:t>
            </a:r>
            <a:br>
              <a:rPr lang="sk-SK" sz="3000" b="1" dirty="0"/>
            </a:br>
            <a:r>
              <a:rPr lang="sk-SK" sz="3000" b="1" i="1" dirty="0"/>
              <a:t>karhať, napravovať a vychovávať </a:t>
            </a:r>
            <a:br>
              <a:rPr lang="sk-SK" sz="3000" b="1" i="1" dirty="0"/>
            </a:br>
            <a:r>
              <a:rPr lang="sk-SK" sz="3000" b="1" i="1" dirty="0"/>
              <a:t>v spravodlivosti, </a:t>
            </a:r>
            <a:br>
              <a:rPr lang="sk-SK" sz="3000" b="1" i="1" dirty="0"/>
            </a:br>
            <a:r>
              <a:rPr lang="sk-SK" sz="3000" b="1" i="1" dirty="0"/>
              <a:t>aby bol človek Boží dokonalý </a:t>
            </a:r>
            <a:br>
              <a:rPr lang="sk-SK" sz="3000" b="1" i="1" dirty="0"/>
            </a:br>
            <a:r>
              <a:rPr lang="sk-SK" sz="3000" b="1" i="1" dirty="0"/>
              <a:t>a spôsobný na všetko dobré.</a:t>
            </a:r>
            <a:endParaRPr lang="sk-SK" sz="30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1085851" y="5484283"/>
            <a:ext cx="8534400" cy="687917"/>
          </a:xfrm>
        </p:spPr>
        <p:txBody>
          <a:bodyPr>
            <a:normAutofit/>
          </a:bodyPr>
          <a:lstStyle/>
          <a:p>
            <a:r>
              <a:rPr lang="sk-SK" sz="3600" b="1" i="1" dirty="0"/>
              <a:t>2Tim 3, 16 – 17</a:t>
            </a:r>
          </a:p>
        </p:txBody>
      </p:sp>
    </p:spTree>
    <p:extLst>
      <p:ext uri="{BB962C8B-B14F-4D97-AF65-F5344CB8AC3E}">
        <p14:creationId xmlns:p14="http://schemas.microsoft.com/office/powerpoint/2010/main" val="83874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Biblia je príbehom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0079" y="2621623"/>
            <a:ext cx="4937655" cy="2637367"/>
          </a:xfrm>
        </p:spPr>
        <p:txBody>
          <a:bodyPr>
            <a:normAutofit/>
          </a:bodyPr>
          <a:lstStyle/>
          <a:p>
            <a:r>
              <a:rPr lang="sk-SK" sz="2800" b="1" dirty="0"/>
              <a:t>samotného Pána Boha </a:t>
            </a:r>
          </a:p>
          <a:p>
            <a:r>
              <a:rPr lang="sk-SK" sz="2800" b="1" dirty="0"/>
              <a:t>dejín spásy človeka</a:t>
            </a:r>
          </a:p>
          <a:p>
            <a:r>
              <a:rPr lang="sk-SK" sz="2800" b="1" dirty="0"/>
              <a:t>ak chcú ľudia vedieť, kto je Boh, aký je a čo urobil, Biblia im na to odpovie</a:t>
            </a:r>
          </a:p>
        </p:txBody>
      </p:sp>
      <p:pic>
        <p:nvPicPr>
          <p:cNvPr id="8194" name="Picture 2" descr="http://novotempo.com/evidencias/files/2013/03/WEBSlide-2-alternati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685799"/>
            <a:ext cx="6097587" cy="45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A965EC4B-882A-4FF5-A9D9-B16232926B05}"/>
              </a:ext>
            </a:extLst>
          </p:cNvPr>
          <p:cNvSpPr/>
          <p:nvPr/>
        </p:nvSpPr>
        <p:spPr>
          <a:xfrm>
            <a:off x="9664700" y="6248400"/>
            <a:ext cx="1638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3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Biblia">
            <a:extLst>
              <a:ext uri="{FF2B5EF4-FFF2-40B4-BE49-F238E27FC236}">
                <a16:creationId xmlns:a16="http://schemas.microsoft.com/office/drawing/2014/main" id="{FA217A85-D06D-467A-B296-B1ADFD2A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851" y="685800"/>
            <a:ext cx="9353550" cy="2914650"/>
          </a:xfrm>
        </p:spPr>
        <p:txBody>
          <a:bodyPr>
            <a:noAutofit/>
          </a:bodyPr>
          <a:lstStyle/>
          <a:p>
            <a:pPr algn="ctr"/>
            <a:r>
              <a:rPr lang="sk-SK" sz="3000" b="1" i="1" dirty="0"/>
              <a:t>Lebo slovo Božie je živé a mocné </a:t>
            </a:r>
            <a:br>
              <a:rPr lang="sk-SK" sz="3000" b="1" i="1" dirty="0"/>
            </a:br>
            <a:r>
              <a:rPr lang="sk-SK" sz="3000" b="1" i="1" dirty="0"/>
              <a:t>a je ostrejšie než ktorýkoľvek</a:t>
            </a:r>
            <a:br>
              <a:rPr lang="sk-SK" sz="3000" b="1" i="1" dirty="0"/>
            </a:br>
            <a:r>
              <a:rPr lang="sk-SK" sz="3000" b="1" i="1" dirty="0"/>
              <a:t>dvojsečný meč </a:t>
            </a:r>
            <a:br>
              <a:rPr lang="sk-SK" sz="3000" b="1" i="1" dirty="0"/>
            </a:br>
            <a:r>
              <a:rPr lang="sk-SK" sz="3000" b="1" i="1" dirty="0"/>
              <a:t>a preniká až do rozdelenia duše a ducha, </a:t>
            </a:r>
            <a:br>
              <a:rPr lang="sk-SK" sz="3000" b="1" i="1" dirty="0"/>
            </a:br>
            <a:r>
              <a:rPr lang="sk-SK" sz="3000" b="1" i="1" dirty="0"/>
              <a:t>kĺbov a špikov </a:t>
            </a:r>
            <a:br>
              <a:rPr lang="sk-SK" sz="3000" b="1" i="1" dirty="0"/>
            </a:br>
            <a:r>
              <a:rPr lang="sk-SK" sz="3000" b="1" i="1" dirty="0"/>
              <a:t>a je schopné posudzovať hnutie</a:t>
            </a:r>
            <a:br>
              <a:rPr lang="sk-SK" sz="3000" b="1" i="1" dirty="0"/>
            </a:br>
            <a:r>
              <a:rPr lang="sk-SK" sz="3000" b="1" i="1" dirty="0"/>
              <a:t>a zmýšľanie srdca.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1495426" y="4285191"/>
            <a:ext cx="8534400" cy="687917"/>
          </a:xfrm>
        </p:spPr>
        <p:txBody>
          <a:bodyPr>
            <a:normAutofit/>
          </a:bodyPr>
          <a:lstStyle/>
          <a:p>
            <a:r>
              <a:rPr lang="sk-SK" sz="3600" b="1" i="1" dirty="0"/>
              <a:t>Žid 4, 12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3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arcianosmx.com/wp-content/uploads/2013/02/antiguo_testament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7826" r="2739" b="2636"/>
          <a:stretch/>
        </p:blipFill>
        <p:spPr bwMode="auto">
          <a:xfrm>
            <a:off x="1352549" y="19050"/>
            <a:ext cx="9500817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1D245F10-5688-479B-81A3-D8CCAFBB7B41}"/>
              </a:ext>
            </a:extLst>
          </p:cNvPr>
          <p:cNvSpPr/>
          <p:nvPr/>
        </p:nvSpPr>
        <p:spPr>
          <a:xfrm>
            <a:off x="10096500" y="6248400"/>
            <a:ext cx="12065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14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https://youtu.be/AEDeLrWK1FU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11500" dirty="0"/>
              <a:t>Biblia</a:t>
            </a:r>
            <a:endParaRPr lang="sk-SK" dirty="0"/>
          </a:p>
        </p:txBody>
      </p:sp>
      <p:pic>
        <p:nvPicPr>
          <p:cNvPr id="2052" name="Picture 4" descr="SÃºvisiaci obrÃ¡zok">
            <a:extLst>
              <a:ext uri="{FF2B5EF4-FFF2-40B4-BE49-F238E27FC236}">
                <a16:creationId xmlns:a16="http://schemas.microsoft.com/office/drawing/2014/main" id="{5E82AC74-64CD-4A50-8E11-A4538D4FFC9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b="83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8C0B449-2E37-48A3-B698-90CF05CF039C}"/>
              </a:ext>
            </a:extLst>
          </p:cNvPr>
          <p:cNvSpPr/>
          <p:nvPr/>
        </p:nvSpPr>
        <p:spPr>
          <a:xfrm>
            <a:off x="9664700" y="6248400"/>
            <a:ext cx="1638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81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sopisimidz.sk/article-photos/fullsize/galery_image_2825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r="3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5400" dirty="0"/>
              <a:t>Ľudia medzi sebou rozprávajú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Nástrojom komunikácie </a:t>
            </a:r>
          </a:p>
          <a:p>
            <a:r>
              <a:rPr lang="sk-SK" sz="4000" b="1" dirty="0"/>
              <a:t>je reč.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0587072-0069-44B0-BCD2-325E52E14D0F}"/>
              </a:ext>
            </a:extLst>
          </p:cNvPr>
          <p:cNvSpPr/>
          <p:nvPr/>
        </p:nvSpPr>
        <p:spPr>
          <a:xfrm>
            <a:off x="9347200" y="6197600"/>
            <a:ext cx="200660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85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psychcentral.com/parenting-tips/files/2014/09/couple-arguing-in-b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685800"/>
            <a:ext cx="4964239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vlasta.cz/photos/2012/09/17/6870-det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85800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606088" cy="202776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dirty="0">
                <a:latin typeface="+mn-lt"/>
              </a:rPr>
              <a:t>Reč môže prebiehať v rôznych</a:t>
            </a:r>
            <a:br>
              <a:rPr lang="sk-SK" dirty="0">
                <a:latin typeface="+mn-lt"/>
              </a:rPr>
            </a:br>
            <a:r>
              <a:rPr lang="sk-SK" dirty="0">
                <a:latin typeface="+mn-lt"/>
              </a:rPr>
              <a:t>jazykoch, s použitím rozmanitých slov, alebo aj bez slov.</a:t>
            </a:r>
            <a:br>
              <a:rPr lang="sk-SK" dirty="0">
                <a:latin typeface="+mn-lt"/>
              </a:rPr>
            </a:br>
            <a:endParaRPr lang="sk-S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6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479556"/>
            <a:ext cx="10058400" cy="1515500"/>
          </a:xfrm>
        </p:spPr>
        <p:txBody>
          <a:bodyPr>
            <a:normAutofit fontScale="90000"/>
          </a:bodyPr>
          <a:lstStyle/>
          <a:p>
            <a:r>
              <a:rPr lang="sk-SK" sz="8800" dirty="0"/>
              <a:t>Komunikácia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1" y="1995055"/>
            <a:ext cx="10618789" cy="459624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4400" b="1" dirty="0"/>
              <a:t>Výmena informácií, myšlienok,</a:t>
            </a:r>
          </a:p>
          <a:p>
            <a:r>
              <a:rPr lang="sk-SK" sz="4400" b="1" dirty="0"/>
              <a:t>názorov a pocitov medzi živými</a:t>
            </a:r>
          </a:p>
          <a:p>
            <a:r>
              <a:rPr lang="sk-SK" sz="4400" b="1" dirty="0"/>
              <a:t>bytosťami obyčajne prostredníctvom</a:t>
            </a:r>
          </a:p>
          <a:p>
            <a:r>
              <a:rPr lang="sk-SK" sz="4400" b="1" dirty="0"/>
              <a:t>spoločnej sústavy symbolov. </a:t>
            </a:r>
          </a:p>
        </p:txBody>
      </p:sp>
    </p:spTree>
    <p:extLst>
      <p:ext uri="{BB962C8B-B14F-4D97-AF65-F5344CB8AC3E}">
        <p14:creationId xmlns:p14="http://schemas.microsoft.com/office/powerpoint/2010/main" val="37082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5400" b="1" dirty="0"/>
              <a:t>Ako s nami rozpráva Boh?</a:t>
            </a:r>
            <a:endParaRPr lang="sk-SK" sz="5400" dirty="0"/>
          </a:p>
        </p:txBody>
      </p:sp>
      <p:pic>
        <p:nvPicPr>
          <p:cNvPr id="3074" name="Picture 2" descr="https://posturi.files.wordpress.com/2013/11/biblia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1240217"/>
            <a:ext cx="5472113" cy="4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quarter" idx="12"/>
          </p:nvPr>
        </p:nvSpPr>
        <p:spPr>
          <a:xfrm>
            <a:off x="6299887" y="3784600"/>
            <a:ext cx="5472113" cy="279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3500" dirty="0"/>
              <a:t>Jedným zo spôsobov, ktorými sa nám nebeský Otec prihovára, je </a:t>
            </a:r>
            <a:r>
              <a:rPr lang="sk-SK" sz="3500" b="1" dirty="0"/>
              <a:t>Biblia</a:t>
            </a:r>
            <a:r>
              <a:rPr lang="sk-SK" sz="35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64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092" y="685800"/>
            <a:ext cx="8828552" cy="1371600"/>
          </a:xfrm>
        </p:spPr>
        <p:txBody>
          <a:bodyPr>
            <a:normAutofit/>
          </a:bodyPr>
          <a:lstStyle/>
          <a:p>
            <a:r>
              <a:rPr lang="sk-SK" sz="8800" dirty="0"/>
              <a:t>Biblia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325093" y="2209799"/>
            <a:ext cx="8329352" cy="395824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z gréckeho </a:t>
            </a:r>
            <a:r>
              <a:rPr lang="sk-SK" sz="3200" b="1" i="1" dirty="0"/>
              <a:t>biblia </a:t>
            </a:r>
            <a:r>
              <a:rPr lang="sk-SK" sz="3200" b="1" dirty="0"/>
              <a:t>= knihy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Písmo, Sväté písmo, Svätá Biblia, Slovo Božie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Obsahuje 66 kníh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Biblia je najznámejšia kniha na svete a patrí na zoznam najprekladanejších kníh.</a:t>
            </a:r>
          </a:p>
          <a:p>
            <a:endParaRPr lang="sk-SK" sz="3600" b="1" dirty="0"/>
          </a:p>
        </p:txBody>
      </p:sp>
      <p:pic>
        <p:nvPicPr>
          <p:cNvPr id="4098" name="Picture 2" descr="http://www.putti.cz/wp-content/uploads/2012/03/knih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/>
          <a:stretch/>
        </p:blipFill>
        <p:spPr bwMode="auto">
          <a:xfrm>
            <a:off x="448888" y="685800"/>
            <a:ext cx="2471276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C860CA6-627B-44CA-A724-5B49B9C0FF9B}"/>
              </a:ext>
            </a:extLst>
          </p:cNvPr>
          <p:cNvSpPr/>
          <p:nvPr/>
        </p:nvSpPr>
        <p:spPr>
          <a:xfrm>
            <a:off x="9347200" y="6197600"/>
            <a:ext cx="200660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odolinec.eu/resources/App/201301210914170.mestska_kniznica_interier_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1600"/>
            <a:ext cx="11938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2200" y="4572000"/>
            <a:ext cx="9537700" cy="1911925"/>
          </a:xfrm>
        </p:spPr>
        <p:txBody>
          <a:bodyPr>
            <a:noAutofit/>
          </a:bodyPr>
          <a:lstStyle/>
          <a:p>
            <a:r>
              <a:rPr lang="sk-SK" sz="4800" b="1" dirty="0">
                <a:solidFill>
                  <a:schemeClr val="bg1"/>
                </a:solidFill>
                <a:latin typeface="+mn-lt"/>
              </a:rPr>
              <a:t>Nenapísal ju jeden človek.</a:t>
            </a:r>
            <a:br>
              <a:rPr lang="sk-SK" sz="4800" b="1" dirty="0">
                <a:solidFill>
                  <a:schemeClr val="bg1"/>
                </a:solidFill>
                <a:latin typeface="+mn-lt"/>
              </a:rPr>
            </a:br>
            <a:r>
              <a:rPr lang="sk-SK" sz="4800" b="1" dirty="0">
                <a:solidFill>
                  <a:schemeClr val="bg1"/>
                </a:solidFill>
                <a:latin typeface="+mn-lt"/>
              </a:rPr>
              <a:t>Môžeme pokojne povedať, že je</a:t>
            </a:r>
            <a:br>
              <a:rPr lang="sk-SK" sz="4800" b="1" dirty="0">
                <a:solidFill>
                  <a:schemeClr val="bg1"/>
                </a:solidFill>
                <a:latin typeface="+mn-lt"/>
              </a:rPr>
            </a:br>
            <a:r>
              <a:rPr lang="sk-SK" sz="4800" b="1" dirty="0">
                <a:solidFill>
                  <a:schemeClr val="bg1"/>
                </a:solidFill>
                <a:latin typeface="+mn-lt"/>
              </a:rPr>
              <a:t>to celá knižnica.</a:t>
            </a:r>
          </a:p>
        </p:txBody>
      </p:sp>
    </p:spTree>
    <p:extLst>
      <p:ext uri="{BB962C8B-B14F-4D97-AF65-F5344CB8AC3E}">
        <p14:creationId xmlns:p14="http://schemas.microsoft.com/office/powerpoint/2010/main" val="15842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T0OkZC2VqsM53PdW0K3jNzx8wbscnnES7NjXqKFMqA2agH6itq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t="28918"/>
          <a:stretch/>
        </p:blipFill>
        <p:spPr bwMode="auto">
          <a:xfrm>
            <a:off x="266699" y="247650"/>
            <a:ext cx="11670377" cy="63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699" y="247650"/>
            <a:ext cx="11737571" cy="6350923"/>
          </a:xfrm>
          <a:solidFill>
            <a:schemeClr val="bg1">
              <a:alpha val="38000"/>
            </a:schemeClr>
          </a:solidFill>
        </p:spPr>
        <p:txBody>
          <a:bodyPr>
            <a:noAutofit/>
          </a:bodyPr>
          <a:lstStyle/>
          <a:p>
            <a:r>
              <a:rPr lang="sk-SK" sz="3800" b="1" dirty="0"/>
              <a:t>Bibliu tiež nazývame Božie slovo. </a:t>
            </a:r>
            <a:br>
              <a:rPr lang="sk-SK" sz="3800" b="1" dirty="0"/>
            </a:br>
            <a:r>
              <a:rPr lang="sk-SK" sz="3800" b="1" dirty="0"/>
              <a:t>To neznamená, že všetko, čo je v nej napísané, povedal priamo Hospodin. </a:t>
            </a:r>
            <a:br>
              <a:rPr lang="sk-SK" sz="3800" b="1" dirty="0"/>
            </a:br>
            <a:r>
              <a:rPr lang="sk-SK" sz="3800" b="1" dirty="0"/>
              <a:t>On viedol životy ľudí, ktorí napísali jednotlivé knihy Biblie a podali svoje svedectvo o tom, ako Pán Boh koná. </a:t>
            </a:r>
            <a:br>
              <a:rPr lang="sk-SK" sz="3800" b="1" dirty="0"/>
            </a:br>
            <a:r>
              <a:rPr lang="sk-SK" sz="3800" b="1" dirty="0"/>
              <a:t>Pán Boh im jednotlivé slová nediktoval, </a:t>
            </a:r>
            <a:br>
              <a:rPr lang="sk-SK" sz="3800" b="1" dirty="0"/>
            </a:br>
            <a:r>
              <a:rPr lang="sk-SK" sz="3800" b="1" dirty="0"/>
              <a:t>ale pisateľov inšpiroval, aby tú-ktorú knihu napísali a zaznamenali tak Božiu vôľu.</a:t>
            </a:r>
          </a:p>
        </p:txBody>
      </p:sp>
    </p:spTree>
    <p:extLst>
      <p:ext uri="{BB962C8B-B14F-4D97-AF65-F5344CB8AC3E}">
        <p14:creationId xmlns:p14="http://schemas.microsoft.com/office/powerpoint/2010/main" val="27487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ív balíka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672_TF16411175.potx" id="{21836513-470F-479A-950B-F2F3FA5DB325}" vid="{6F2E7E40-0C91-4FC1-94C2-84ED5CAF5AB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Zelený obchodný plán</Template>
  <TotalTime>0</TotalTime>
  <Words>188</Words>
  <Application>Microsoft Office PowerPoint</Application>
  <PresentationFormat>Širokouhlá</PresentationFormat>
  <Paragraphs>33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Motív balíka Office</vt:lpstr>
      <vt:lpstr>Biblia Božie slovo</vt:lpstr>
      <vt:lpstr>https://youtu.be/AEDeLrWK1FU </vt:lpstr>
      <vt:lpstr>Ľudia medzi sebou rozprávajú</vt:lpstr>
      <vt:lpstr>Reč môže prebiehať v rôznych jazykoch, s použitím rozmanitých slov, alebo aj bez slov. </vt:lpstr>
      <vt:lpstr>Komunikácia </vt:lpstr>
      <vt:lpstr>Ako s nami rozpráva Boh?</vt:lpstr>
      <vt:lpstr>Biblia</vt:lpstr>
      <vt:lpstr>Nenapísal ju jeden človek. Môžeme pokojne povedať, že je to celá knižnica.</vt:lpstr>
      <vt:lpstr>Bibliu tiež nazývame Božie slovo.  To neznamená, že všetko, čo je v nej napísané, povedal priamo Hospodin.  On viedol životy ľudí, ktorí napísali jednotlivé knihy Biblie a podali svoje svedectvo o tom, ako Pán Boh koná.  Pán Boh im jednotlivé slová nediktoval,  ale pisateľov inšpiroval, aby tú-ktorú knihu napísali a zaznamenali tak Božiu vôľu.</vt:lpstr>
      <vt:lpstr>Biblické knihy obsahujú</vt:lpstr>
      <vt:lpstr>Každé písmo, vdýchnuté od Boha,  (je) aj užitočné učiť, karhať, napravovať a vychovávať  v spravodlivosti,  aby bol človek Boží dokonalý  a spôsobný na všetko dobré.</vt:lpstr>
      <vt:lpstr>Biblia je príbehom</vt:lpstr>
      <vt:lpstr>Lebo slovo Božie je živé a mocné  a je ostrejšie než ktorýkoľvek dvojsečný meč  a preniká až do rozdelenia duše a ducha,  kĺbov a špikov  a je schopné posudzovať hnutie a zmýšľanie srdca.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2018-11-22T08:24:35Z</dcterms:created>
  <dcterms:modified xsi:type="dcterms:W3CDTF">2018-11-22T09:12:45Z</dcterms:modified>
</cp:coreProperties>
</file>