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456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614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674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64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309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6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74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244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571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228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24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29B0D-91CB-48F4-91AF-D4744BB5B762}" type="datetimeFigureOut">
              <a:rPr lang="sk-SK" smtClean="0"/>
              <a:t>24. 1. 2025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928A5-4A03-49BC-8C35-D4FCDBCEF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353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 RODINY ECAV NA SLOVENSKU</a:t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23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2186" y="223737"/>
            <a:ext cx="8931613" cy="1031132"/>
          </a:xfrm>
        </p:spPr>
        <p:txBody>
          <a:bodyPr>
            <a:normAutofit/>
          </a:bodyPr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INŠPIRÁCIA K ROKU RODINY 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18581" y="5700408"/>
            <a:ext cx="10515600" cy="758657"/>
          </a:xfrm>
        </p:spPr>
        <p:txBody>
          <a:bodyPr/>
          <a:lstStyle/>
          <a:p>
            <a:pPr marL="0" indent="0" algn="ctr">
              <a:buNone/>
            </a:pPr>
            <a:r>
              <a:rPr lang="sk-SK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500. výročia uzavretia manželstva </a:t>
            </a:r>
            <a:r>
              <a:rPr lang="sk-SK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Lutherovcov</a:t>
            </a:r>
            <a:endParaRPr lang="sk-SK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164" y="1591672"/>
            <a:ext cx="4306435" cy="346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MOTTO ROKU RODINY 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3463047"/>
            <a:ext cx="10515600" cy="271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6000" b="1" dirty="0" smtClean="0"/>
              <a:t>Rodina </a:t>
            </a:r>
            <a:r>
              <a:rPr lang="sk-SK" sz="6000" b="1" dirty="0"/>
              <a:t>v Božom </a:t>
            </a:r>
            <a:r>
              <a:rPr lang="sk-SK" sz="6000" b="1" dirty="0" smtClean="0"/>
              <a:t>náručí</a:t>
            </a:r>
            <a:endParaRPr lang="sk-SK" sz="6000" b="1" dirty="0"/>
          </a:p>
        </p:txBody>
      </p:sp>
    </p:spTree>
    <p:extLst>
      <p:ext uri="{BB962C8B-B14F-4D97-AF65-F5344CB8AC3E}">
        <p14:creationId xmlns:p14="http://schemas.microsoft.com/office/powerpoint/2010/main" val="12734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BIBLICKÝ VERŠ ROKU RODINY 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54932" y="3048571"/>
            <a:ext cx="10515600" cy="3935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5400" b="1" dirty="0"/>
              <a:t>Ja a môj dom budeme slúžiť Hospodinovi (</a:t>
            </a:r>
            <a:r>
              <a:rPr lang="sk-SK" sz="5400" b="1" dirty="0" err="1"/>
              <a:t>Joz</a:t>
            </a:r>
            <a:r>
              <a:rPr lang="sk-SK" sz="5400" b="1" dirty="0"/>
              <a:t> 24, 15).</a:t>
            </a:r>
            <a:endParaRPr lang="sk-SK" sz="11500" b="1" dirty="0"/>
          </a:p>
        </p:txBody>
      </p:sp>
    </p:spTree>
    <p:extLst>
      <p:ext uri="{BB962C8B-B14F-4D97-AF65-F5344CB8AC3E}">
        <p14:creationId xmlns:p14="http://schemas.microsoft.com/office/powerpoint/2010/main" val="443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097" y="535021"/>
            <a:ext cx="10515600" cy="870288"/>
          </a:xfrm>
        </p:spPr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ROKU RODINY 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Zástupný objekt pre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446" y="1201108"/>
            <a:ext cx="8968903" cy="5625108"/>
          </a:xfrm>
        </p:spPr>
      </p:pic>
    </p:spTree>
    <p:extLst>
      <p:ext uri="{BB962C8B-B14F-4D97-AF65-F5344CB8AC3E}">
        <p14:creationId xmlns:p14="http://schemas.microsoft.com/office/powerpoint/2010/main" val="13249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HYMNA ROKU RODINY 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042809"/>
            <a:ext cx="10515600" cy="4134154"/>
          </a:xfrm>
        </p:spPr>
        <p:txBody>
          <a:bodyPr/>
          <a:lstStyle/>
          <a:p>
            <a:r>
              <a:rPr lang="sk-SK" dirty="0" err="1" smtClean="0"/>
              <a:t>Miluška</a:t>
            </a:r>
            <a:r>
              <a:rPr lang="sk-SK" dirty="0" smtClean="0"/>
              <a:t> MARTIČKOVÁ</a:t>
            </a:r>
          </a:p>
          <a:p>
            <a:r>
              <a:rPr lang="sk-SK" dirty="0" smtClean="0"/>
              <a:t>Videoklip </a:t>
            </a:r>
            <a:endParaRPr lang="sk-SK" dirty="0" smtClean="0"/>
          </a:p>
          <a:p>
            <a:r>
              <a:rPr lang="sk-SK" dirty="0" smtClean="0"/>
              <a:t>Textový a notový zápis</a:t>
            </a:r>
          </a:p>
          <a:p>
            <a:r>
              <a:rPr lang="sk-SK" dirty="0" smtClean="0"/>
              <a:t>Môžu použiť ďalší hudobníci na svojich podujatiach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418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 ROKU RODINY</a:t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i="1" dirty="0" smtClean="0"/>
              <a:t>zásadné termíny</a:t>
            </a:r>
            <a:endParaRPr lang="sk-SK" b="1" i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295728"/>
            <a:ext cx="10515600" cy="4367719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27. 1. 2025 </a:t>
            </a:r>
            <a:r>
              <a:rPr lang="sk-SK" sz="3200" dirty="0" smtClean="0"/>
              <a:t>-</a:t>
            </a:r>
            <a:r>
              <a:rPr lang="sk-SK" sz="3200" b="1" dirty="0" smtClean="0"/>
              <a:t> TLAČOVÁ KONFERENCIA </a:t>
            </a:r>
            <a:r>
              <a:rPr lang="sk-SK" sz="3200" dirty="0" smtClean="0"/>
              <a:t>(GBÚ ECAV)</a:t>
            </a:r>
          </a:p>
          <a:p>
            <a:r>
              <a:rPr lang="sk-SK" sz="3200" b="1" dirty="0" smtClean="0"/>
              <a:t>2. 2. 2025</a:t>
            </a:r>
            <a:r>
              <a:rPr lang="sk-SK" sz="3200" dirty="0" smtClean="0"/>
              <a:t> - </a:t>
            </a:r>
            <a:r>
              <a:rPr lang="sk-SK" sz="3200" b="1" dirty="0" smtClean="0"/>
              <a:t>OTVORENIE ROKU RODINY </a:t>
            </a:r>
            <a:r>
              <a:rPr lang="sk-SK" sz="3200" dirty="0" smtClean="0"/>
              <a:t>ECAV (TV SB Chmeľov na sviatok Predstavenia Pána Ježiša – otvára a predstavuje biskup VD P. </a:t>
            </a:r>
            <a:r>
              <a:rPr lang="sk-SK" sz="3200" dirty="0" err="1" smtClean="0"/>
              <a:t>Mihoč</a:t>
            </a:r>
            <a:r>
              <a:rPr lang="sk-SK" sz="3200" dirty="0" smtClean="0"/>
              <a:t>)</a:t>
            </a:r>
            <a:endParaRPr lang="sk-SK" sz="3200" dirty="0" smtClean="0"/>
          </a:p>
          <a:p>
            <a:r>
              <a:rPr lang="sk-SK" sz="3200" b="1" dirty="0" smtClean="0"/>
              <a:t>11. 5. 2025</a:t>
            </a:r>
            <a:r>
              <a:rPr lang="sk-SK" sz="3200" dirty="0" smtClean="0"/>
              <a:t> - </a:t>
            </a:r>
            <a:r>
              <a:rPr lang="sk-SK" sz="3200" b="1" dirty="0" smtClean="0"/>
              <a:t>CENTRÁLNA OSLAV</a:t>
            </a:r>
            <a:r>
              <a:rPr lang="sk-S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sk-SK" sz="3200" b="1" dirty="0" smtClean="0"/>
              <a:t>ROKU RODINY </a:t>
            </a:r>
            <a:r>
              <a:rPr lang="sk-SK" sz="3200" dirty="0" smtClean="0"/>
              <a:t>(TV SB k Roku rodiny ECAV - káže gen. bis</a:t>
            </a:r>
            <a:r>
              <a:rPr lang="sk-SK" dirty="0" smtClean="0"/>
              <a:t>kup I. </a:t>
            </a:r>
            <a:r>
              <a:rPr lang="sk-SK" dirty="0" err="1" smtClean="0"/>
              <a:t>Eľko</a:t>
            </a:r>
            <a:r>
              <a:rPr lang="sk-SK" dirty="0" smtClean="0"/>
              <a:t>)</a:t>
            </a:r>
          </a:p>
          <a:p>
            <a:r>
              <a:rPr lang="sk-SK" sz="3200" b="1" dirty="0" smtClean="0"/>
              <a:t>25. 12. 2025 </a:t>
            </a:r>
            <a:r>
              <a:rPr lang="sk-SK" sz="3200" dirty="0" smtClean="0"/>
              <a:t>-</a:t>
            </a:r>
            <a:r>
              <a:rPr lang="sk-SK" sz="3200" b="1" dirty="0" smtClean="0"/>
              <a:t> ZÁVER ROKU RODINY </a:t>
            </a:r>
            <a:r>
              <a:rPr lang="sk-SK" sz="3200" dirty="0" smtClean="0"/>
              <a:t>(TV SB Pezinok na 1. slávnosť vianočnú </a:t>
            </a:r>
            <a:r>
              <a:rPr lang="sk-SK" dirty="0" smtClean="0"/>
              <a:t> - biskup Ján </a:t>
            </a:r>
            <a:r>
              <a:rPr lang="sk-SK" dirty="0" err="1" smtClean="0"/>
              <a:t>Hroboň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94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379" y="0"/>
            <a:ext cx="10515600" cy="724373"/>
          </a:xfrm>
        </p:spPr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PODUJATIA K ROKU RODINY 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724372"/>
            <a:ext cx="12192000" cy="613362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k-SK" dirty="0"/>
              <a:t>Konferencia </a:t>
            </a:r>
            <a:r>
              <a:rPr lang="sk-SK" dirty="0" err="1"/>
              <a:t>iMUŽ</a:t>
            </a:r>
            <a:r>
              <a:rPr lang="sk-SK" dirty="0"/>
              <a:t> (1. 2. 2025 Žilina</a:t>
            </a:r>
            <a:r>
              <a:rPr lang="sk-SK" dirty="0" smtClean="0"/>
              <a:t>)</a:t>
            </a:r>
          </a:p>
          <a:p>
            <a:r>
              <a:rPr lang="sk-SK" dirty="0"/>
              <a:t>Národný týždeň manželstva </a:t>
            </a:r>
            <a:r>
              <a:rPr lang="sk-SK" dirty="0" smtClean="0"/>
              <a:t>(spolupráca na miestnej úrovni)</a:t>
            </a:r>
            <a:endParaRPr lang="sk-SK" dirty="0"/>
          </a:p>
          <a:p>
            <a:pPr lvl="0"/>
            <a:r>
              <a:rPr lang="sk-SK" dirty="0" smtClean="0"/>
              <a:t>Televízne </a:t>
            </a:r>
            <a:r>
              <a:rPr lang="sk-SK" dirty="0"/>
              <a:t>Služby Božie na Predstavenie Pána Ježiša (2. 2. 2025 Chmeľov) – Otvorenie Roku rodiny ECAV </a:t>
            </a:r>
          </a:p>
          <a:p>
            <a:pPr lvl="0"/>
            <a:r>
              <a:rPr lang="sk-SK" dirty="0"/>
              <a:t>Televízne Služby Božie k Roku rodiny (11. 5. 2025 Háj) </a:t>
            </a:r>
          </a:p>
          <a:p>
            <a:pPr lvl="0"/>
            <a:r>
              <a:rPr lang="sk-SK" dirty="0"/>
              <a:t>Konferencia "</a:t>
            </a:r>
            <a:r>
              <a:rPr lang="sk-SK" dirty="0" err="1"/>
              <a:t>iŽENA</a:t>
            </a:r>
            <a:r>
              <a:rPr lang="sk-SK" dirty="0"/>
              <a:t>" (24. 5. 2025 Žilina</a:t>
            </a:r>
            <a:r>
              <a:rPr lang="sk-SK" dirty="0" smtClean="0"/>
              <a:t>)</a:t>
            </a:r>
          </a:p>
          <a:p>
            <a:r>
              <a:rPr lang="sk-SK" dirty="0"/>
              <a:t>Dištriktuálny deň ZD (31. 5. 2025 Myjava) a Dištriktuálny deň (1. 6. 2025 Prešov) </a:t>
            </a:r>
          </a:p>
          <a:p>
            <a:r>
              <a:rPr lang="sk-SK" dirty="0"/>
              <a:t>Misijné dni VD (28. 8. - 31. 8. 2025 Ľubovnianske Kúpele) a Misijné dni ZD (17. – 19. 10. 2025 Piešťany)</a:t>
            </a:r>
          </a:p>
          <a:p>
            <a:pPr lvl="0"/>
            <a:r>
              <a:rPr lang="sk-SK" dirty="0" smtClean="0"/>
              <a:t>20</a:t>
            </a:r>
            <a:r>
              <a:rPr lang="sk-SK" dirty="0"/>
              <a:t>. Konferencia </a:t>
            </a:r>
            <a:r>
              <a:rPr lang="sk-SK" dirty="0" err="1"/>
              <a:t>RoS</a:t>
            </a:r>
            <a:r>
              <a:rPr lang="sk-SK" dirty="0"/>
              <a:t> ECAV (14. – 17. 11. 2025)</a:t>
            </a:r>
          </a:p>
          <a:p>
            <a:pPr lvl="0"/>
            <a:r>
              <a:rPr lang="sk-SK" dirty="0" smtClean="0"/>
              <a:t>2 </a:t>
            </a:r>
            <a:r>
              <a:rPr lang="sk-SK" dirty="0"/>
              <a:t>panelové diskusie k manželstvu a rodine (jar, jeseň 2025 Bratislava, Prešov)</a:t>
            </a:r>
          </a:p>
          <a:p>
            <a:pPr lvl="0"/>
            <a:r>
              <a:rPr lang="sk-SK" dirty="0" smtClean="0"/>
              <a:t>Panelová </a:t>
            </a:r>
            <a:r>
              <a:rPr lang="sk-SK" dirty="0"/>
              <a:t>diskusia – vyhlásenie o sexualite (november 2025)</a:t>
            </a:r>
          </a:p>
          <a:p>
            <a:pPr lvl="0"/>
            <a:r>
              <a:rPr lang="sk-SK" dirty="0"/>
              <a:t>Manželské </a:t>
            </a:r>
            <a:r>
              <a:rPr lang="sk-SK" dirty="0" smtClean="0"/>
              <a:t>večery, Manželský </a:t>
            </a:r>
            <a:r>
              <a:rPr lang="sk-SK" dirty="0" err="1" smtClean="0"/>
              <a:t>refresh</a:t>
            </a:r>
            <a:endParaRPr lang="sk-SK" dirty="0"/>
          </a:p>
          <a:p>
            <a:pPr lvl="0"/>
            <a:r>
              <a:rPr lang="sk-SK" dirty="0" err="1" smtClean="0"/>
              <a:t>Webináre</a:t>
            </a:r>
            <a:r>
              <a:rPr lang="sk-SK" dirty="0" smtClean="0"/>
              <a:t> EMC: Manželstvo </a:t>
            </a:r>
            <a:r>
              <a:rPr lang="sk-SK" dirty="0" err="1" smtClean="0"/>
              <a:t>Lutherovcov</a:t>
            </a:r>
            <a:r>
              <a:rPr lang="sk-SK" dirty="0" smtClean="0"/>
              <a:t>, Emócie </a:t>
            </a:r>
            <a:r>
              <a:rPr lang="sk-SK" dirty="0"/>
              <a:t>v živote človeka – séria pre </a:t>
            </a:r>
            <a:r>
              <a:rPr lang="sk-SK" dirty="0" smtClean="0"/>
              <a:t>ženy, Zneužívanie detí, Emócie ako most, Seniori bezpečne na internete, Nakladanie so smútkom   </a:t>
            </a:r>
            <a:endParaRPr lang="sk-SK" dirty="0"/>
          </a:p>
          <a:p>
            <a:pPr lvl="0"/>
            <a:r>
              <a:rPr lang="sk-SK" dirty="0"/>
              <a:t>Duchovné cvičenia pre manželov (EMC)</a:t>
            </a:r>
          </a:p>
          <a:p>
            <a:pPr lvl="0"/>
            <a:r>
              <a:rPr lang="sk-SK" dirty="0"/>
              <a:t>Linka pomoci Samaritáni – manželské poradenstvo  (EMC)</a:t>
            </a:r>
          </a:p>
          <a:p>
            <a:pPr lvl="0"/>
            <a:r>
              <a:rPr lang="sk-SK" dirty="0"/>
              <a:t>Prípravky na biblické hodiny </a:t>
            </a:r>
          </a:p>
          <a:p>
            <a:pPr lvl="0"/>
            <a:r>
              <a:rPr lang="sk-SK" dirty="0"/>
              <a:t>Kázňové prípravky ZD a VD na sériu o manželstve a o rodine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38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215152"/>
            <a:ext cx="10515600" cy="1290918"/>
          </a:xfrm>
        </p:spPr>
        <p:txBody>
          <a:bodyPr/>
          <a:lstStyle/>
          <a:p>
            <a:pPr algn="ctr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SPRIEVODNÉ AKTIVITY K ROKU RODINY 2025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30307" y="1075766"/>
            <a:ext cx="11367246" cy="5782234"/>
          </a:xfrm>
        </p:spPr>
        <p:txBody>
          <a:bodyPr/>
          <a:lstStyle/>
          <a:p>
            <a:r>
              <a:rPr lang="sk-SK" b="1" dirty="0" smtClean="0"/>
              <a:t>Rodinná </a:t>
            </a:r>
            <a:r>
              <a:rPr lang="sk-SK" b="1" dirty="0" smtClean="0"/>
              <a:t>súťaž </a:t>
            </a:r>
            <a:r>
              <a:rPr lang="sk-SK" dirty="0" smtClean="0"/>
              <a:t>(výhercovia – zdarma účasť na MD ZD a VD)</a:t>
            </a:r>
          </a:p>
          <a:p>
            <a:r>
              <a:rPr lang="sk-SK" b="1" dirty="0" err="1" smtClean="0"/>
              <a:t>Rollapy</a:t>
            </a:r>
            <a:endParaRPr lang="sk-SK" b="1" dirty="0" smtClean="0"/>
          </a:p>
          <a:p>
            <a:r>
              <a:rPr lang="sk-SK" b="1" dirty="0" smtClean="0"/>
              <a:t>Odznaky</a:t>
            </a:r>
            <a:r>
              <a:rPr lang="sk-SK" dirty="0" smtClean="0"/>
              <a:t> </a:t>
            </a:r>
            <a:r>
              <a:rPr lang="sk-SK" dirty="0"/>
              <a:t>s </a:t>
            </a:r>
            <a:r>
              <a:rPr lang="sk-SK" dirty="0" smtClean="0"/>
              <a:t>mottom a logom </a:t>
            </a:r>
            <a:endParaRPr lang="sk-SK" dirty="0" smtClean="0"/>
          </a:p>
          <a:p>
            <a:r>
              <a:rPr lang="sk-SK" b="1" dirty="0" smtClean="0"/>
              <a:t>Verše </a:t>
            </a:r>
            <a:r>
              <a:rPr lang="sk-SK" b="1" dirty="0"/>
              <a:t>na </a:t>
            </a:r>
            <a:r>
              <a:rPr lang="sk-SK" b="1" dirty="0" smtClean="0"/>
              <a:t>chladničku</a:t>
            </a:r>
          </a:p>
          <a:p>
            <a:pPr lvl="0"/>
            <a:r>
              <a:rPr lang="sk-SK" b="1" dirty="0" smtClean="0"/>
              <a:t>Pomôcka</a:t>
            </a:r>
            <a:r>
              <a:rPr lang="sk-SK" dirty="0" smtClean="0"/>
              <a:t> </a:t>
            </a:r>
            <a:r>
              <a:rPr lang="sk-SK" dirty="0"/>
              <a:t>(modlitby, texty, VP) pre prácu v domovoch- </a:t>
            </a:r>
            <a:r>
              <a:rPr lang="sk-SK" dirty="0" err="1"/>
              <a:t>soc.pracovníčky</a:t>
            </a:r>
            <a:r>
              <a:rPr lang="sk-SK" dirty="0"/>
              <a:t>, farári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179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454</Words>
  <Application>Microsoft Office PowerPoint</Application>
  <PresentationFormat>Širokouhlá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balíka Office</vt:lpstr>
      <vt:lpstr>ROK RODINY ECAV NA SLOVENSKU 2025   </vt:lpstr>
      <vt:lpstr>INŠPIRÁCIA K ROKU RODINY 2025</vt:lpstr>
      <vt:lpstr>MOTTO ROKU RODINY 2025</vt:lpstr>
      <vt:lpstr>BIBLICKÝ VERŠ ROKU RODINY 2025</vt:lpstr>
      <vt:lpstr>LOGO ROKU RODINY 2025</vt:lpstr>
      <vt:lpstr>HYMNA ROKU RODINY 2025</vt:lpstr>
      <vt:lpstr>PLÁN ROKU RODINY zásadné termíny</vt:lpstr>
      <vt:lpstr>PODUJATIA K ROKU RODINY 2025</vt:lpstr>
      <vt:lpstr>SPRIEVODNÉ AKTIVITY K ROKU RODINY 2025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 RODINY ECAV NA SLOVENSKU 2025   </dc:title>
  <dc:creator>Vychodny distrikt</dc:creator>
  <cp:lastModifiedBy>Vychodny distrikt</cp:lastModifiedBy>
  <cp:revision>12</cp:revision>
  <dcterms:created xsi:type="dcterms:W3CDTF">2024-12-10T11:59:59Z</dcterms:created>
  <dcterms:modified xsi:type="dcterms:W3CDTF">2025-01-24T14:11:04Z</dcterms:modified>
</cp:coreProperties>
</file>