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2"/>
  </p:notesMasterIdLst>
  <p:handoutMasterIdLst>
    <p:handoutMasterId r:id="rId13"/>
  </p:handoutMasterIdLst>
  <p:sldIdLst>
    <p:sldId id="262" r:id="rId3"/>
    <p:sldId id="263" r:id="rId4"/>
    <p:sldId id="264" r:id="rId5"/>
    <p:sldId id="265" r:id="rId6"/>
    <p:sldId id="266" r:id="rId7"/>
    <p:sldId id="268" r:id="rId8"/>
    <p:sldId id="267" r:id="rId9"/>
    <p:sldId id="270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BCE0C-CD74-4A59-802C-6D2F8C15331A}" type="datetimeFigureOut">
              <a:rPr lang="sk-SK" smtClean="0"/>
              <a:t>7. 3. 2023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8501B-77B5-4365-9881-C6E19A3C1E4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FDEA8-CBB8-46CC-9562-028963DBC55A}" type="datetimeFigureOut">
              <a:rPr lang="sk-SK" smtClean="0"/>
              <a:t>7. 3. 2023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BD8E7-1312-41F3-99C4-6DA5AF89196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38200" y="1600200"/>
            <a:ext cx="10515600" cy="224028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38200" y="3854659"/>
            <a:ext cx="10515600" cy="1143000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sk-SK" dirty="0"/>
          </a:p>
        </p:txBody>
      </p:sp>
      <p:sp>
        <p:nvSpPr>
          <p:cNvPr id="7" name="Obdĺžnik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á snímka s obrázkam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3400" y="5115656"/>
            <a:ext cx="11125200" cy="914400"/>
          </a:xfrm>
        </p:spPr>
        <p:txBody>
          <a:bodyPr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sk-SK" dirty="0"/>
          </a:p>
        </p:txBody>
      </p:sp>
      <p:sp>
        <p:nvSpPr>
          <p:cNvPr id="9" name="Zástupný symbol obrázka 2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sk-SK" dirty="0"/>
          </a:p>
        </p:txBody>
      </p:sp>
      <p:sp>
        <p:nvSpPr>
          <p:cNvPr id="13" name="Zástupný symbol obrázka 2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sk-SK" dirty="0"/>
          </a:p>
        </p:txBody>
      </p:sp>
      <p:sp>
        <p:nvSpPr>
          <p:cNvPr id="14" name="Zástupný symbol obrázka 2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6374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7. 3. 2023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lavička sekc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2514600"/>
            <a:ext cx="10515600" cy="2743200"/>
          </a:xfrm>
        </p:spPr>
        <p:txBody>
          <a:bodyPr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5257800"/>
            <a:ext cx="105156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524000" y="1714500"/>
            <a:ext cx="4495800" cy="44622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495800" cy="44622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7. 3. 2023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27048" y="1733162"/>
            <a:ext cx="4498848" cy="6858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527048" y="2481943"/>
            <a:ext cx="4498848" cy="369025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733162"/>
            <a:ext cx="4498848" cy="6858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481943"/>
            <a:ext cx="4498848" cy="369025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7. 3. 2023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7. 3. 2023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51812" y="1714498"/>
            <a:ext cx="3506788" cy="288036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0352" y="457200"/>
            <a:ext cx="7242111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151812" y="4590288"/>
            <a:ext cx="3514564" cy="1581912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7. 3. 2023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532813" y="1714500"/>
            <a:ext cx="3125787" cy="2877260"/>
          </a:xfrm>
        </p:spPr>
        <p:txBody>
          <a:bodyPr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6" name="Zástupný symbol obrázka 2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7. 3. 2023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457200"/>
            <a:ext cx="1943100" cy="5719762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524000" y="457200"/>
            <a:ext cx="7048500" cy="5719762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7. 3. 2023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187908" y="6601556"/>
            <a:ext cx="153406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37CC0096-1860-4642-9CD2-0079EA5E7CD1}" type="datetimeFigureOut">
              <a:rPr lang="sk-SK" smtClean="0"/>
              <a:pPr/>
              <a:t>7. 3. 2023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523999" y="6601556"/>
            <a:ext cx="649138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9894499" y="6601556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sk-SK" sz="7200" b="0" i="0" spc="-50" baseline="0" dirty="0">
                <a:solidFill>
                  <a:schemeClr val="bg1"/>
                </a:solidFill>
                <a:latin typeface="Calibri Light"/>
                <a:ea typeface="+mj-ea"/>
                <a:cs typeface="+mj-cs"/>
              </a:rPr>
              <a:t>Ježiš a učeníci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sk-SK" sz="2000" b="0" i="0" spc="50" baseline="0" dirty="0" err="1">
                <a:solidFill>
                  <a:schemeClr val="bg1"/>
                </a:solidFill>
              </a:rPr>
              <a:t>Mt</a:t>
            </a:r>
            <a:r>
              <a:rPr lang="sk-SK" sz="2000" b="0" i="0" spc="50" baseline="0" dirty="0">
                <a:solidFill>
                  <a:schemeClr val="bg1"/>
                </a:solidFill>
              </a:rPr>
              <a:t> 4,18-22; </a:t>
            </a:r>
            <a:r>
              <a:rPr lang="sk-SK" sz="2000" b="0" i="0" spc="50" baseline="0" dirty="0" err="1">
                <a:solidFill>
                  <a:schemeClr val="bg1"/>
                </a:solidFill>
              </a:rPr>
              <a:t>Mk</a:t>
            </a:r>
            <a:r>
              <a:rPr lang="sk-SK" sz="2000" b="0" i="0" spc="50" baseline="0" dirty="0">
                <a:solidFill>
                  <a:schemeClr val="bg1"/>
                </a:solidFill>
              </a:rPr>
              <a:t> 3,13-19</a:t>
            </a:r>
          </a:p>
        </p:txBody>
      </p:sp>
      <p:pic>
        <p:nvPicPr>
          <p:cNvPr id="1030" name="Picture 6" descr="https://principlesforlifeministries.files.wordpress.com/2014/06/7.jpg"/>
          <p:cNvPicPr>
            <a:picLocks noGrp="1" noChangeAspect="1" noChangeArrowheads="1"/>
          </p:cNvPicPr>
          <p:nvPr>
            <p:ph type="pic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7" r="2377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encrypted-tbn3.gstatic.com/images?q=tbn:ANd9GcRTwJgrqEIa7u-pKi0uMH4_d24LBPBygrMI1zwCcTPt2ODFyWQt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" b="41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francisxaviersamsen.files.wordpress.com/2013/06/stdas0410-wwwwwwwwwwwwwwwww.jpg"/>
          <p:cNvPicPr>
            <a:picLocks noGrp="1" noChangeAspect="1" noChangeArrowheads="1"/>
          </p:cNvPicPr>
          <p:nvPr>
            <p:ph type="pic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" b="80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6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4558" y="360727"/>
            <a:ext cx="2139192" cy="4706223"/>
          </a:xfrm>
        </p:spPr>
        <p:txBody>
          <a:bodyPr>
            <a:noAutofit/>
          </a:bodyPr>
          <a:lstStyle/>
          <a:p>
            <a:r>
              <a:rPr lang="sk-SK" sz="4000" dirty="0"/>
              <a:t>Ježiš vystúpil na vrch a so sebou vzal dvanásť mužov</a:t>
            </a:r>
          </a:p>
        </p:txBody>
      </p:sp>
      <p:pic>
        <p:nvPicPr>
          <p:cNvPr id="2050" name="Picture 2" descr="http://media.ldscdn.org/images/media-library/bible-images-the-life-of-jesus-christ/teachings/bible-films-christ-walking-disciples-1426507-print.jpg?download=tru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345" y="0"/>
            <a:ext cx="9805655" cy="653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16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5651" y="138418"/>
            <a:ext cx="9144000" cy="1143000"/>
          </a:xfrm>
        </p:spPr>
        <p:txBody>
          <a:bodyPr>
            <a:normAutofit/>
          </a:bodyPr>
          <a:lstStyle/>
          <a:p>
            <a:r>
              <a:rPr lang="sk-SK" sz="4000" dirty="0"/>
              <a:t>Tých ustanovil za apoštolov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500543" y="1370551"/>
            <a:ext cx="4495800" cy="4820523"/>
          </a:xfrm>
        </p:spPr>
        <p:txBody>
          <a:bodyPr>
            <a:noAutofit/>
          </a:bodyPr>
          <a:lstStyle/>
          <a:p>
            <a:r>
              <a:rPr lang="sk-SK" sz="3200" dirty="0"/>
              <a:t>Učeníci boli stále s Ním. </a:t>
            </a:r>
          </a:p>
          <a:p>
            <a:r>
              <a:rPr lang="sk-SK" sz="3200" dirty="0"/>
              <a:t>Počúvali Jeho slová o kráľovstve Božom.</a:t>
            </a:r>
          </a:p>
          <a:p>
            <a:r>
              <a:rPr lang="sk-SK" sz="3200" dirty="0"/>
              <a:t>Videli mnohé zázraky, ktoré konal.</a:t>
            </a:r>
          </a:p>
          <a:p>
            <a:r>
              <a:rPr lang="sk-SK" sz="3200" dirty="0"/>
              <a:t>Verili, že Ježiš je Boží Syn, Spasiteľ sveta. </a:t>
            </a:r>
          </a:p>
          <a:p>
            <a:r>
              <a:rPr lang="sk-SK" sz="3200" dirty="0"/>
              <a:t>Z celej duše Ho milovali. </a:t>
            </a:r>
          </a:p>
        </p:txBody>
      </p:sp>
      <p:pic>
        <p:nvPicPr>
          <p:cNvPr id="3074" name="Picture 2" descr="http://www.gerhardy.id.au/images/jesus290511_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707" y="1281418"/>
            <a:ext cx="7109312" cy="515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75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901817"/>
          </a:xfrm>
        </p:spPr>
        <p:txBody>
          <a:bodyPr>
            <a:normAutofit/>
          </a:bodyPr>
          <a:lstStyle/>
          <a:p>
            <a:r>
              <a:rPr lang="sk-SK" sz="4000" dirty="0"/>
              <a:t>Toto sú dvanásti: 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600426" y="234892"/>
            <a:ext cx="4286773" cy="6243614"/>
          </a:xfrm>
        </p:spPr>
        <p:txBody>
          <a:bodyPr>
            <a:normAutofit lnSpcReduction="10000"/>
          </a:bodyPr>
          <a:lstStyle/>
          <a:p>
            <a:r>
              <a:rPr lang="sk-SK" b="1" dirty="0"/>
              <a:t>Šimon</a:t>
            </a:r>
            <a:r>
              <a:rPr lang="sk-SK" dirty="0"/>
              <a:t>, ktorému dal meno </a:t>
            </a:r>
            <a:r>
              <a:rPr lang="sk-SK" b="1" dirty="0"/>
              <a:t>Peter</a:t>
            </a:r>
            <a:r>
              <a:rPr lang="sk-SK" dirty="0"/>
              <a:t>,</a:t>
            </a:r>
          </a:p>
          <a:p>
            <a:r>
              <a:rPr lang="sk-SK" b="1" dirty="0"/>
              <a:t>Jakub </a:t>
            </a:r>
            <a:r>
              <a:rPr lang="sk-SK" b="1" dirty="0" err="1"/>
              <a:t>Zebedeov</a:t>
            </a:r>
            <a:r>
              <a:rPr lang="sk-SK" b="1" dirty="0"/>
              <a:t> </a:t>
            </a:r>
            <a:r>
              <a:rPr lang="sk-SK" dirty="0"/>
              <a:t>a </a:t>
            </a:r>
          </a:p>
          <a:p>
            <a:r>
              <a:rPr lang="sk-SK" b="1" dirty="0"/>
              <a:t>Ján </a:t>
            </a:r>
            <a:r>
              <a:rPr lang="sk-SK" b="1" dirty="0" err="1"/>
              <a:t>Zebedeov</a:t>
            </a:r>
            <a:r>
              <a:rPr lang="sk-SK" dirty="0"/>
              <a:t>, brat Jakubov, týmto dal meno </a:t>
            </a:r>
            <a:r>
              <a:rPr lang="sk-SK" dirty="0" err="1"/>
              <a:t>Boanerges</a:t>
            </a:r>
            <a:r>
              <a:rPr lang="sk-SK" dirty="0"/>
              <a:t>, to je Synovia hromu,</a:t>
            </a:r>
          </a:p>
          <a:p>
            <a:r>
              <a:rPr lang="sk-SK" dirty="0"/>
              <a:t>ďalej </a:t>
            </a:r>
            <a:r>
              <a:rPr lang="sk-SK" b="1" dirty="0"/>
              <a:t>Ondrej</a:t>
            </a:r>
            <a:r>
              <a:rPr lang="sk-SK" dirty="0"/>
              <a:t>, </a:t>
            </a:r>
          </a:p>
          <a:p>
            <a:r>
              <a:rPr lang="sk-SK" b="1" dirty="0"/>
              <a:t>Filip</a:t>
            </a:r>
            <a:r>
              <a:rPr lang="sk-SK" dirty="0"/>
              <a:t>, </a:t>
            </a:r>
          </a:p>
          <a:p>
            <a:r>
              <a:rPr lang="sk-SK" b="1" dirty="0"/>
              <a:t>Bartolomej</a:t>
            </a:r>
            <a:r>
              <a:rPr lang="sk-SK" dirty="0"/>
              <a:t>, </a:t>
            </a:r>
          </a:p>
          <a:p>
            <a:r>
              <a:rPr lang="sk-SK" b="1" dirty="0"/>
              <a:t>Matúš</a:t>
            </a:r>
            <a:r>
              <a:rPr lang="sk-SK" dirty="0"/>
              <a:t>, </a:t>
            </a:r>
          </a:p>
          <a:p>
            <a:r>
              <a:rPr lang="sk-SK" b="1" dirty="0"/>
              <a:t>Tomáš</a:t>
            </a:r>
            <a:r>
              <a:rPr lang="sk-SK" dirty="0"/>
              <a:t>, </a:t>
            </a:r>
          </a:p>
          <a:p>
            <a:r>
              <a:rPr lang="sk-SK" b="1" dirty="0"/>
              <a:t>Jakub </a:t>
            </a:r>
            <a:r>
              <a:rPr lang="sk-SK" b="1" dirty="0" err="1"/>
              <a:t>Alfeov</a:t>
            </a:r>
            <a:r>
              <a:rPr lang="sk-SK" dirty="0"/>
              <a:t>, </a:t>
            </a:r>
          </a:p>
          <a:p>
            <a:r>
              <a:rPr lang="sk-SK" b="1" dirty="0" err="1"/>
              <a:t>Tadeus</a:t>
            </a:r>
            <a:r>
              <a:rPr lang="sk-SK" dirty="0"/>
              <a:t>, </a:t>
            </a:r>
          </a:p>
          <a:p>
            <a:r>
              <a:rPr lang="sk-SK" b="1" dirty="0"/>
              <a:t>Šimon </a:t>
            </a:r>
            <a:r>
              <a:rPr lang="sk-SK" b="1" dirty="0" err="1"/>
              <a:t>Kanaánsky</a:t>
            </a:r>
            <a:r>
              <a:rPr lang="sk-SK" dirty="0"/>
              <a:t>,</a:t>
            </a:r>
          </a:p>
          <a:p>
            <a:r>
              <a:rPr lang="sk-SK" b="1" dirty="0"/>
              <a:t>Judáš </a:t>
            </a:r>
            <a:r>
              <a:rPr lang="sk-SK" b="1" dirty="0" err="1"/>
              <a:t>Iškariotský</a:t>
            </a:r>
            <a:r>
              <a:rPr lang="sk-SK" dirty="0"/>
              <a:t>, ktorý Ho aj zradil.</a:t>
            </a:r>
          </a:p>
        </p:txBody>
      </p:sp>
      <p:pic>
        <p:nvPicPr>
          <p:cNvPr id="4098" name="Picture 2" descr="http://gururajananda.com/wp-content/uploads/jesus_and_disciple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50" y="1526205"/>
            <a:ext cx="7428453" cy="495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94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Dal im moc vyháňať démonov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8532813" y="1714501"/>
            <a:ext cx="3125787" cy="2877260"/>
          </a:xfrm>
        </p:spPr>
        <p:txBody>
          <a:bodyPr>
            <a:normAutofit/>
          </a:bodyPr>
          <a:lstStyle/>
          <a:p>
            <a:r>
              <a:rPr lang="sk-SK" sz="4000" dirty="0"/>
              <a:t>Pán Ježiš ich poslal kázať </a:t>
            </a:r>
          </a:p>
        </p:txBody>
      </p:sp>
      <p:pic>
        <p:nvPicPr>
          <p:cNvPr id="5124" name="Picture 4" descr="http://www.edinphoto.org.uk/0_a/0_around_edinburgh_-_dundas_estate_01041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3" r="1096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29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media.ldscdn.org/images/media-library/bible-images-the-life-of-jesus-christ/teachings/crowd-listens-christ-958530-wallpape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20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437" y="0"/>
            <a:ext cx="3506788" cy="2365695"/>
          </a:xfrm>
        </p:spPr>
        <p:txBody>
          <a:bodyPr>
            <a:normAutofit/>
          </a:bodyPr>
          <a:lstStyle/>
          <a:p>
            <a:r>
              <a:rPr lang="sk-SK" sz="4000" dirty="0"/>
              <a:t>K nim si vyvolil ešte sedemdesiat iných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3302975" y="1838699"/>
            <a:ext cx="3514564" cy="526996"/>
          </a:xfrm>
        </p:spPr>
        <p:txBody>
          <a:bodyPr>
            <a:normAutofit/>
          </a:bodyPr>
          <a:lstStyle/>
          <a:p>
            <a:r>
              <a:rPr lang="sk-SK" sz="2800" dirty="0"/>
              <a:t>Tí s Ním neboli vždy</a:t>
            </a:r>
          </a:p>
        </p:txBody>
      </p:sp>
    </p:spTree>
    <p:extLst>
      <p:ext uri="{BB962C8B-B14F-4D97-AF65-F5344CB8AC3E}">
        <p14:creationId xmlns:p14="http://schemas.microsoft.com/office/powerpoint/2010/main" val="24304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146" name="Picture 2" descr="https://principlesforlifeministries.files.wordpress.com/2014/07/bible-jesus-disciples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264705" cy="690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68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text&#10;&#10;Popis sa automaticky vygeneroval">
            <a:extLst>
              <a:ext uri="{FF2B5EF4-FFF2-40B4-BE49-F238E27FC236}">
                <a16:creationId xmlns:a16="http://schemas.microsoft.com/office/drawing/2014/main" id="{45B02A9B-1312-4FD4-9E7B-2FF614E88F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58" t="10471" r="1524" b="34232"/>
          <a:stretch/>
        </p:blipFill>
        <p:spPr>
          <a:xfrm>
            <a:off x="2286388" y="0"/>
            <a:ext cx="76192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1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852CCB23-6FE5-4822-82F2-B3338FDD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592667"/>
          </a:xfrm>
        </p:spPr>
        <p:txBody>
          <a:bodyPr>
            <a:normAutofit/>
          </a:bodyPr>
          <a:lstStyle/>
          <a:p>
            <a:r>
              <a:rPr lang="sk-SK" dirty="0"/>
              <a:t>Dvanásť učeníkov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42F3B21-A498-4C87-8495-C016869B4A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1" y="1714500"/>
            <a:ext cx="6172199" cy="4462272"/>
          </a:xfrm>
        </p:spPr>
        <p:txBody>
          <a:bodyPr>
            <a:noAutofit/>
          </a:bodyPr>
          <a:lstStyle/>
          <a:p>
            <a:pPr marL="4572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800" dirty="0"/>
              <a:t>    G                             C                       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sk-SK" sz="2800" dirty="0"/>
              <a:t>Dvanásť učeníkov: Peter, Ondrej, Filip, </a:t>
            </a:r>
          </a:p>
          <a:p>
            <a:pPr marL="4572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800" dirty="0"/>
              <a:t>    G                               A7                     D7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sk-SK" sz="2800" dirty="0"/>
              <a:t>Bartolomej, Judáš, Tomáš, Jakub, Ján. </a:t>
            </a:r>
          </a:p>
          <a:p>
            <a:pPr marL="4572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800" dirty="0"/>
              <a:t>   G                          C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sk-SK" sz="2800" dirty="0"/>
              <a:t>Tadeáš a Šimon, </a:t>
            </a:r>
            <a:r>
              <a:rPr lang="sk-SK" sz="2800" dirty="0" err="1"/>
              <a:t>Alfeov</a:t>
            </a:r>
            <a:r>
              <a:rPr lang="sk-SK" sz="2800" dirty="0"/>
              <a:t> syn Jakub, </a:t>
            </a:r>
          </a:p>
          <a:p>
            <a:pPr marL="4572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800" dirty="0"/>
              <a:t>   G                                     C           D7    G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sk-SK" sz="2800" dirty="0"/>
              <a:t>Matúš ten tiež vstáva, keď ho volá Pán. 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33755B13-41CF-4A7A-969B-EC6907BBC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714500"/>
            <a:ext cx="6019799" cy="4462272"/>
          </a:xfrm>
        </p:spPr>
        <p:txBody>
          <a:bodyPr>
            <a:normAutofit/>
          </a:bodyPr>
          <a:lstStyle/>
          <a:p>
            <a:pPr marL="4572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800" dirty="0"/>
              <a:t>    G                     C                          G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k-SK" sz="2800" dirty="0"/>
              <a:t>Ježiš volá zas, vážne všetkých nás: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k-SK" sz="2800" dirty="0"/>
              <a:t>„Vstaň aj Ty, poď za mnou!“, </a:t>
            </a:r>
          </a:p>
          <a:p>
            <a:pPr marL="4572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800" dirty="0"/>
              <a:t>    A7                   D7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k-SK" sz="2800" dirty="0"/>
              <a:t>tak znie Jeho hlas. </a:t>
            </a:r>
          </a:p>
          <a:p>
            <a:pPr marL="4572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800" dirty="0"/>
              <a:t>    G                     C                         G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k-SK" sz="2800" dirty="0"/>
              <a:t>Ježiš volá zas, vážne všetkých nás </a:t>
            </a:r>
          </a:p>
          <a:p>
            <a:pPr marL="4572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800" dirty="0"/>
              <a:t>                                    C           D7     G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k-SK" sz="2800" dirty="0"/>
              <a:t>zbierať zlaté klasy, kým je žatvy čas.</a:t>
            </a:r>
          </a:p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45301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Health Fitness 16x9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lthFitness_16x9_TP102922390" id="{5546E45B-441A-4912-AD54-741787A4FEF5}" vid="{619E7479-99EA-4BD0-9AD2-D6CBFDDE7994}"/>
    </a:ext>
  </a:extLst>
</a:theme>
</file>

<file path=ppt/theme/theme2.xml><?xml version="1.0" encoding="utf-8"?>
<a:theme xmlns:a="http://schemas.openxmlformats.org/drawingml/2006/main" name="Office Them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E382D75-6DC6-4908-8B05-64D061C4B1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Zdravie a cvičenie (širokouhlá šablóna)</Template>
  <TotalTime>0</TotalTime>
  <Words>245</Words>
  <Application>Microsoft Office PowerPoint</Application>
  <PresentationFormat>Širokouhlá</PresentationFormat>
  <Paragraphs>44</Paragraphs>
  <Slides>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Health Fitness 16x9</vt:lpstr>
      <vt:lpstr>Ježiš a učeníci</vt:lpstr>
      <vt:lpstr>Ježiš vystúpil na vrch a so sebou vzal dvanásť mužov</vt:lpstr>
      <vt:lpstr>Tých ustanovil za apoštolov</vt:lpstr>
      <vt:lpstr>Toto sú dvanásti: </vt:lpstr>
      <vt:lpstr>Pán Ježiš ich poslal kázať </vt:lpstr>
      <vt:lpstr>K nim si vyvolil ešte sedemdesiat iných</vt:lpstr>
      <vt:lpstr>Prezentácia programu PowerPoint</vt:lpstr>
      <vt:lpstr>Prezentácia programu PowerPoint</vt:lpstr>
      <vt:lpstr>Dvanásť učeníkov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2016-01-13T07:23:40Z</dcterms:created>
  <dcterms:modified xsi:type="dcterms:W3CDTF">2023-03-07T11:34:54Z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TC029223919991</vt:lpwstr>
  </property>
</Properties>
</file>