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11"/>
  </p:notesMasterIdLst>
  <p:handoutMasterIdLst>
    <p:handoutMasterId r:id="rId12"/>
  </p:handoutMasterIdLst>
  <p:sldIdLst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2" d="100"/>
          <a:sy n="112" d="100"/>
        </p:scale>
        <p:origin x="414" y="96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0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sk-SK" smtClean="0"/>
              <a:t>24.01.2019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sk-SK" smtClean="0"/>
              <a:t>24.01.2019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F8B4900-2DDD-4826-A304-67CF48D58B4B}" type="slidenum">
              <a:rPr kumimoji="0" lang="cs-CZ" altLang="sk-SK"/>
              <a:pPr>
                <a:spcBef>
                  <a:spcPct val="0"/>
                </a:spcBef>
              </a:pPr>
              <a:t>3</a:t>
            </a:fld>
            <a:endParaRPr kumimoji="0" lang="cs-CZ" altLang="sk-SK"/>
          </a:p>
        </p:txBody>
      </p:sp>
      <p:sp>
        <p:nvSpPr>
          <p:cNvPr id="10243" name="Rectangle 307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075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72488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EB754C-9C55-459A-AB5F-02E6D2C7D531}" type="slidenum">
              <a:rPr kumimoji="0" lang="cs-CZ" altLang="sk-SK"/>
              <a:pPr>
                <a:spcBef>
                  <a:spcPct val="0"/>
                </a:spcBef>
              </a:pPr>
              <a:t>4</a:t>
            </a:fld>
            <a:endParaRPr kumimoji="0" lang="cs-CZ" altLang="sk-S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542844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7141F52-2BE2-4D10-92C7-91AFE16F9506}" type="slidenum">
              <a:rPr kumimoji="0" lang="cs-CZ" altLang="sk-SK"/>
              <a:pPr>
                <a:spcBef>
                  <a:spcPct val="0"/>
                </a:spcBef>
              </a:pPr>
              <a:t>5</a:t>
            </a:fld>
            <a:endParaRPr kumimoji="0" lang="cs-CZ" altLang="sk-SK"/>
          </a:p>
        </p:txBody>
      </p:sp>
      <p:sp>
        <p:nvSpPr>
          <p:cNvPr id="143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596762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E5C9BB9-E75A-4A5E-9DE4-D4B2B861EDEC}" type="slidenum">
              <a:rPr kumimoji="0" lang="cs-CZ" altLang="sk-SK"/>
              <a:pPr>
                <a:spcBef>
                  <a:spcPct val="0"/>
                </a:spcBef>
              </a:pPr>
              <a:t>6</a:t>
            </a:fld>
            <a:endParaRPr kumimoji="0" lang="cs-CZ" altLang="sk-SK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420469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8FAED3-461A-4494-9C97-68605CC42EAE}" type="slidenum">
              <a:rPr kumimoji="0" lang="cs-CZ" altLang="sk-SK"/>
              <a:pPr>
                <a:spcBef>
                  <a:spcPct val="0"/>
                </a:spcBef>
              </a:pPr>
              <a:t>7</a:t>
            </a:fld>
            <a:endParaRPr kumimoji="0" lang="cs-CZ" altLang="sk-SK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79733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39B30AC-8271-4109-8E84-F4768D6A3583}" type="slidenum">
              <a:rPr kumimoji="0" lang="cs-CZ" altLang="sk-SK"/>
              <a:pPr>
                <a:spcBef>
                  <a:spcPct val="0"/>
                </a:spcBef>
              </a:pPr>
              <a:t>8</a:t>
            </a:fld>
            <a:endParaRPr kumimoji="0" lang="cs-CZ" altLang="sk-SK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56167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8" name="Obdĺžnik s jedným zaobleným rohom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á snímka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4" name="Zástupný symbol obrázka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8" name="Obdĺžnik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Obdĺžnik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1" name="Round Single Corner Obdĺžnik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sk-SK" smtClean="0"/>
              <a:pPr/>
              <a:t>24.01.2019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1765" y="914400"/>
            <a:ext cx="4537248" cy="2514600"/>
          </a:xfrm>
        </p:spPr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000" b="0" i="0" dirty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  <a:ea typeface="+mj-ea"/>
                <a:cs typeface="+mj-cs"/>
              </a:rPr>
              <a:t>Poriadok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1765" y="3429000"/>
            <a:ext cx="4537247" cy="2514599"/>
          </a:xfrm>
        </p:spPr>
        <p:txBody>
          <a:bodyPr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8000" b="0" i="0" dirty="0">
                <a:solidFill>
                  <a:srgbClr val="488E4A">
                    <a:lumMod val="20000"/>
                  </a:srgbClr>
                </a:solidFill>
              </a:rPr>
              <a:t>Služieb Božích</a:t>
            </a:r>
          </a:p>
        </p:txBody>
      </p:sp>
      <p:pic>
        <p:nvPicPr>
          <p:cNvPr id="5" name="Picture 2" descr="https://i.ytimg.com/vi/EwmGI0_ioQc/maxresdefault.jpg"/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t="1821" r="16625" b="3680"/>
          <a:stretch/>
        </p:blipFill>
        <p:spPr bwMode="auto">
          <a:xfrm>
            <a:off x="5180013" y="332656"/>
            <a:ext cx="67818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3194649"/>
          </a:xfrm>
        </p:spPr>
        <p:txBody>
          <a:bodyPr>
            <a:normAutofit/>
          </a:bodyPr>
          <a:lstStyle/>
          <a:p>
            <a:r>
              <a:rPr lang="sk-SK" sz="9600" dirty="0"/>
              <a:t>Služby Božie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>
          <a:xfrm>
            <a:off x="7872936" y="3645024"/>
            <a:ext cx="3782586" cy="2298576"/>
          </a:xfrm>
        </p:spPr>
        <p:txBody>
          <a:bodyPr>
            <a:noAutofit/>
          </a:bodyPr>
          <a:lstStyle/>
          <a:p>
            <a:r>
              <a:rPr lang="sk-SK" sz="3800" dirty="0"/>
              <a:t>sú stretávaním sa pri Božom slove, sviatostiach, modlitbách...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r="70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506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2006_1006sáranarodeniny3005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7D5B40"/>
              </a:clrFrom>
              <a:clrTo>
                <a:srgbClr val="7D5B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790" y="563562"/>
            <a:ext cx="7769106" cy="582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405780" y="404664"/>
            <a:ext cx="9601200" cy="1347936"/>
          </a:xfrm>
        </p:spPr>
        <p:txBody>
          <a:bodyPr>
            <a:normAutofit/>
          </a:bodyPr>
          <a:lstStyle/>
          <a:p>
            <a:pPr eaLnBrk="1" hangingPunct="1"/>
            <a:r>
              <a:rPr lang="sk-SK" altLang="sk-SK" sz="4800" dirty="0"/>
              <a:t>Čo sú to</a:t>
            </a:r>
            <a:r>
              <a:rPr lang="sk-SK" altLang="sk-SK" sz="8900" dirty="0"/>
              <a:t> </a:t>
            </a:r>
            <a:r>
              <a:rPr lang="sk-SK" altLang="sk-SK" sz="4800" dirty="0"/>
              <a:t>boho</a:t>
            </a:r>
            <a:r>
              <a:rPr lang="sk-SK" altLang="sk-SK" sz="4800" dirty="0">
                <a:solidFill>
                  <a:schemeClr val="bg1"/>
                </a:solidFill>
              </a:rPr>
              <a:t>služby?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05780" y="2086222"/>
            <a:ext cx="3492888" cy="3989957"/>
          </a:xfrm>
          <a:solidFill>
            <a:schemeClr val="bg1">
              <a:alpha val="41960"/>
            </a:schemeClr>
          </a:solidFill>
        </p:spPr>
        <p:txBody>
          <a:bodyPr/>
          <a:lstStyle/>
          <a:p>
            <a:pPr eaLnBrk="1" hangingPunct="1"/>
            <a:r>
              <a:rPr lang="sk-SK" altLang="sk-SK" i="1" dirty="0">
                <a:solidFill>
                  <a:schemeClr val="tx2"/>
                </a:solidFill>
              </a:rPr>
              <a:t>„Boh“ </a:t>
            </a:r>
            <a:r>
              <a:rPr lang="sk-SK" altLang="sk-SK" dirty="0">
                <a:solidFill>
                  <a:schemeClr val="tx2"/>
                </a:solidFill>
              </a:rPr>
              <a:t>a</a:t>
            </a:r>
            <a:r>
              <a:rPr lang="sk-SK" altLang="sk-SK" i="1" dirty="0">
                <a:solidFill>
                  <a:schemeClr val="tx2"/>
                </a:solidFill>
              </a:rPr>
              <a:t> „služba“</a:t>
            </a:r>
          </a:p>
          <a:p>
            <a:pPr eaLnBrk="1" hangingPunct="1"/>
            <a:r>
              <a:rPr lang="sk-SK" altLang="sk-SK" dirty="0">
                <a:solidFill>
                  <a:schemeClr val="tx2"/>
                </a:solidFill>
              </a:rPr>
              <a:t>Slovom a darmi milosti</a:t>
            </a:r>
          </a:p>
        </p:txBody>
      </p:sp>
    </p:spTree>
    <p:extLst>
      <p:ext uri="{BB962C8B-B14F-4D97-AF65-F5344CB8AC3E}">
        <p14:creationId xmlns:p14="http://schemas.microsoft.com/office/powerpoint/2010/main" val="3249747353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  <p:bldP spid="7174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IMG_08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8" y="718569"/>
            <a:ext cx="4356011" cy="58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261764" y="563562"/>
            <a:ext cx="9601200" cy="921222"/>
          </a:xfrm>
        </p:spPr>
        <p:txBody>
          <a:bodyPr/>
          <a:lstStyle/>
          <a:p>
            <a:pPr eaLnBrk="1" hangingPunct="1"/>
            <a:r>
              <a:rPr lang="sk-SK" altLang="sk-SK" dirty="0"/>
              <a:t>Čo je najdôležitejšie na SB?</a:t>
            </a:r>
          </a:p>
        </p:txBody>
      </p:sp>
      <p:pic>
        <p:nvPicPr>
          <p:cNvPr id="8200" name="Picture 8" descr="HPIM02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2825192"/>
            <a:ext cx="4932363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2" t="6950" r="16811" b="13251"/>
          <a:stretch>
            <a:fillRect/>
          </a:stretch>
        </p:blipFill>
        <p:spPr bwMode="auto">
          <a:xfrm>
            <a:off x="6472238" y="-33453"/>
            <a:ext cx="43926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05780" y="1828242"/>
            <a:ext cx="5616624" cy="996950"/>
          </a:xfrm>
        </p:spPr>
        <p:txBody>
          <a:bodyPr>
            <a:normAutofit/>
          </a:bodyPr>
          <a:lstStyle/>
          <a:p>
            <a:pPr eaLnBrk="1" hangingPunct="1"/>
            <a:r>
              <a:rPr lang="sk-SK" altLang="sk-SK" b="1" dirty="0">
                <a:solidFill>
                  <a:schemeClr val="bg1"/>
                </a:solidFill>
              </a:rPr>
              <a:t>Kázeň (zvesť) slova Božieho</a:t>
            </a:r>
          </a:p>
          <a:p>
            <a:pPr eaLnBrk="1" hangingPunct="1"/>
            <a:r>
              <a:rPr lang="sk-SK" altLang="sk-SK" b="1" dirty="0">
                <a:solidFill>
                  <a:schemeClr val="bg1"/>
                </a:solidFill>
              </a:rPr>
              <a:t>Sviatosti – Krst svätý a Večera Pánova</a:t>
            </a:r>
          </a:p>
        </p:txBody>
      </p:sp>
      <p:pic>
        <p:nvPicPr>
          <p:cNvPr id="9" name="Picture 7" descr="2006_1006sáranarodeniny3005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 t="12545" r="7220"/>
          <a:stretch/>
        </p:blipFill>
        <p:spPr bwMode="auto">
          <a:xfrm>
            <a:off x="7750596" y="3933056"/>
            <a:ext cx="1440160" cy="184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310135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3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utoUpdateAnimBg="0"/>
      <p:bldP spid="8198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8013" y="914400"/>
            <a:ext cx="4190999" cy="1146448"/>
          </a:xfrm>
        </p:spPr>
        <p:txBody>
          <a:bodyPr/>
          <a:lstStyle/>
          <a:p>
            <a:pPr eaLnBrk="1" hangingPunct="1"/>
            <a:r>
              <a:rPr lang="sk-SK" altLang="sk-SK" dirty="0"/>
              <a:t>Poriadok SB</a:t>
            </a:r>
            <a:r>
              <a:rPr lang="sk-SK" altLang="sk-SK" sz="1200" dirty="0"/>
              <a:t> </a:t>
            </a:r>
            <a:r>
              <a:rPr lang="sk-SK" altLang="sk-SK" sz="2000" dirty="0" err="1"/>
              <a:t>SB</a:t>
            </a:r>
            <a:r>
              <a:rPr lang="sk-SK" altLang="sk-SK" sz="2000" dirty="0"/>
              <a:t> bez VP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97799" y="2060848"/>
            <a:ext cx="4201213" cy="3882751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Oslovenie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Predspev – Introit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 err="1"/>
              <a:t>Konfiteor</a:t>
            </a:r>
            <a:r>
              <a:rPr lang="sk-SK" altLang="sk-SK" sz="2000" dirty="0"/>
              <a:t> ak nenasleduje </a:t>
            </a:r>
            <a:r>
              <a:rPr lang="sk-SK" altLang="sk-SK" sz="2000" dirty="0" err="1"/>
              <a:t>kyrie</a:t>
            </a:r>
            <a:endParaRPr lang="sk-SK" altLang="sk-SK" sz="2000" dirty="0"/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Prvá pieseň – </a:t>
            </a:r>
            <a:r>
              <a:rPr lang="sk-SK" altLang="sk-SK" dirty="0" err="1"/>
              <a:t>Kyrie</a:t>
            </a:r>
            <a:endParaRPr lang="sk-SK" altLang="sk-SK" dirty="0"/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Sláva – Glória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Pozdrav – </a:t>
            </a:r>
            <a:r>
              <a:rPr lang="sk-SK" altLang="sk-SK" dirty="0" err="1"/>
              <a:t>Salutácia</a:t>
            </a:r>
            <a:endParaRPr lang="sk-SK" altLang="sk-SK" dirty="0"/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 err="1"/>
              <a:t>Kolekta</a:t>
            </a:r>
            <a:r>
              <a:rPr lang="sk-SK" altLang="sk-SK" dirty="0"/>
              <a:t> – Spievaná modlitba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Biblický text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Druhá pieseň - </a:t>
            </a:r>
            <a:r>
              <a:rPr lang="sk-SK" altLang="sk-SK" dirty="0" err="1"/>
              <a:t>Graduál</a:t>
            </a:r>
            <a:endParaRPr lang="sk-SK" altLang="sk-SK" dirty="0"/>
          </a:p>
        </p:txBody>
      </p:sp>
      <p:pic>
        <p:nvPicPr>
          <p:cNvPr id="3" name="Zástupný symbol obrázka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0" r="105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1448191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>
          <a:xfrm>
            <a:off x="7883151" y="234351"/>
            <a:ext cx="3773863" cy="1754489"/>
          </a:xfrm>
        </p:spPr>
        <p:txBody>
          <a:bodyPr/>
          <a:lstStyle/>
          <a:p>
            <a:pPr eaLnBrk="1" hangingPunct="1"/>
            <a:r>
              <a:rPr lang="sk-SK" altLang="sk-SK" dirty="0"/>
              <a:t>Poriadok SB</a:t>
            </a:r>
            <a:r>
              <a:rPr lang="sk-SK" altLang="sk-SK" sz="1200" dirty="0"/>
              <a:t> </a:t>
            </a:r>
            <a:br>
              <a:rPr lang="sk-SK" altLang="sk-SK" sz="1200" dirty="0"/>
            </a:br>
            <a:r>
              <a:rPr lang="sk-SK" altLang="sk-SK" sz="2000" dirty="0" err="1"/>
              <a:t>SB</a:t>
            </a:r>
            <a:r>
              <a:rPr lang="sk-SK" altLang="sk-SK" sz="2000" dirty="0"/>
              <a:t> bez VP</a:t>
            </a:r>
            <a:endParaRPr lang="cs-CZ" altLang="sk-SK" sz="2000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872936" y="2276872"/>
            <a:ext cx="3782586" cy="3666728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AutoNum type="arabicPeriod" startAt="10"/>
            </a:pPr>
            <a:r>
              <a:rPr lang="sk-SK" altLang="sk-SK" dirty="0"/>
              <a:t>Evanjelium</a:t>
            </a:r>
          </a:p>
          <a:p>
            <a:pPr marL="457200" indent="-457200">
              <a:buFont typeface="Wingdings" panose="05000000000000000000" pitchFamily="2" charset="2"/>
              <a:buAutoNum type="arabicPeriod" startAt="10"/>
            </a:pPr>
            <a:r>
              <a:rPr lang="sk-SK" altLang="sk-SK" dirty="0"/>
              <a:t>Vyznanie viery </a:t>
            </a:r>
            <a:r>
              <a:rPr lang="sk-SK" altLang="sk-SK" sz="2000" dirty="0"/>
              <a:t>ak tretia pieseň nie je Krédo</a:t>
            </a:r>
            <a:r>
              <a:rPr lang="sk-SK" altLang="sk-SK" dirty="0"/>
              <a:t> </a:t>
            </a:r>
          </a:p>
          <a:p>
            <a:pPr marL="457200" indent="-457200">
              <a:buFont typeface="Wingdings" panose="05000000000000000000" pitchFamily="2" charset="2"/>
              <a:buAutoNum type="arabicPeriod" startAt="10"/>
            </a:pPr>
            <a:r>
              <a:rPr lang="sk-SK" altLang="sk-SK" dirty="0"/>
              <a:t>Tretia pieseň – Krédo</a:t>
            </a:r>
          </a:p>
          <a:p>
            <a:pPr marL="457200" indent="-457200">
              <a:buFont typeface="Wingdings" panose="05000000000000000000" pitchFamily="2" charset="2"/>
              <a:buAutoNum type="arabicPeriod" startAt="10"/>
            </a:pPr>
            <a:r>
              <a:rPr lang="sk-SK" altLang="sk-SK" dirty="0"/>
              <a:t>Kázeň slova Božieho</a:t>
            </a:r>
          </a:p>
          <a:p>
            <a:pPr marL="838200" lvl="1" indent="-381000">
              <a:buFont typeface="Wingdings" panose="05000000000000000000" pitchFamily="2" charset="2"/>
              <a:buAutoNum type="arabicPeriod"/>
            </a:pPr>
            <a:r>
              <a:rPr lang="sk-SK" altLang="sk-SK" dirty="0"/>
              <a:t>Modlitba</a:t>
            </a:r>
          </a:p>
          <a:p>
            <a:pPr marL="838200" lvl="1" indent="-381000">
              <a:buFont typeface="Wingdings" panose="05000000000000000000" pitchFamily="2" charset="2"/>
              <a:buAutoNum type="arabicPeriod"/>
            </a:pPr>
            <a:r>
              <a:rPr lang="sk-SK" altLang="sk-SK" dirty="0"/>
              <a:t>Oznamy</a:t>
            </a:r>
          </a:p>
          <a:p>
            <a:pPr marL="838200" lvl="1" indent="-381000">
              <a:buFont typeface="Wingdings" panose="05000000000000000000" pitchFamily="2" charset="2"/>
              <a:buAutoNum type="arabicPeriod"/>
            </a:pPr>
            <a:r>
              <a:rPr lang="sk-SK" altLang="sk-SK" dirty="0"/>
              <a:t>Apoštolské požehnanie </a:t>
            </a:r>
          </a:p>
        </p:txBody>
      </p:sp>
      <p:pic>
        <p:nvPicPr>
          <p:cNvPr id="3" name="Zástupný symbol obrázka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1569"/>
          <a:stretch>
            <a:fillRect/>
          </a:stretch>
        </p:blipFill>
        <p:spPr>
          <a:xfrm>
            <a:off x="457198" y="465283"/>
            <a:ext cx="6780215" cy="5249717"/>
          </a:xfrm>
        </p:spPr>
      </p:pic>
    </p:spTree>
    <p:extLst>
      <p:ext uri="{BB962C8B-B14F-4D97-AF65-F5344CB8AC3E}">
        <p14:creationId xmlns:p14="http://schemas.microsoft.com/office/powerpoint/2010/main" val="1498181587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6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8013" y="914400"/>
            <a:ext cx="4190999" cy="1362472"/>
          </a:xfrm>
        </p:spPr>
        <p:txBody>
          <a:bodyPr/>
          <a:lstStyle/>
          <a:p>
            <a:pPr eaLnBrk="1" hangingPunct="1"/>
            <a:r>
              <a:rPr lang="sk-SK" altLang="sk-SK" dirty="0"/>
              <a:t>Poriadok SB</a:t>
            </a:r>
            <a:r>
              <a:rPr lang="sk-SK" altLang="sk-SK" sz="1200" dirty="0"/>
              <a:t> </a:t>
            </a:r>
            <a:r>
              <a:rPr lang="sk-SK" altLang="sk-SK" sz="2000" dirty="0" err="1"/>
              <a:t>SB</a:t>
            </a:r>
            <a:r>
              <a:rPr lang="sk-SK" altLang="sk-SK" sz="2000" dirty="0"/>
              <a:t> bez VP</a:t>
            </a:r>
            <a:endParaRPr lang="cs-CZ" altLang="sk-SK" sz="2000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97799" y="2420888"/>
            <a:ext cx="4201213" cy="3522711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/>
              <a:t>Časť piesne</a:t>
            </a:r>
          </a:p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/>
              <a:t>Antifóna </a:t>
            </a:r>
          </a:p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 err="1"/>
              <a:t>Kolekta</a:t>
            </a:r>
            <a:r>
              <a:rPr lang="sk-SK" altLang="sk-SK" dirty="0"/>
              <a:t> – záverečná modlitba</a:t>
            </a:r>
          </a:p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 err="1"/>
              <a:t>Áronovské</a:t>
            </a:r>
            <a:r>
              <a:rPr lang="sk-SK" altLang="sk-SK" dirty="0"/>
              <a:t> požehnanie</a:t>
            </a:r>
          </a:p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/>
              <a:t>Dospievanie piesne</a:t>
            </a:r>
          </a:p>
          <a:p>
            <a:pPr marL="457200" indent="-457200">
              <a:buFont typeface="Wingdings" panose="05000000000000000000" pitchFamily="2" charset="2"/>
              <a:buAutoNum type="arabicPeriod" startAt="14"/>
            </a:pPr>
            <a:r>
              <a:rPr lang="sk-SK" altLang="sk-SK" dirty="0"/>
              <a:t>Ukončenie s podaním rúk</a:t>
            </a:r>
          </a:p>
        </p:txBody>
      </p:sp>
      <p:pic>
        <p:nvPicPr>
          <p:cNvPr id="3" name="Zástupný symbol obrázka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1" r="104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48875837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0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 descr="2006_1006sáranarodeniny300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567589"/>
            <a:ext cx="4191000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/>
              <a:t>Poriadok VP</a:t>
            </a:r>
            <a:endParaRPr lang="cs-CZ" altLang="sk-SK" sz="200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16881" y="2492896"/>
            <a:ext cx="4306888" cy="2870200"/>
          </a:xfrm>
          <a:solidFill>
            <a:schemeClr val="bg1">
              <a:alpha val="36862"/>
            </a:schemeClr>
          </a:solidFill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 err="1"/>
              <a:t>Prefácia</a:t>
            </a:r>
            <a:r>
              <a:rPr lang="sk-SK" altLang="sk-SK" dirty="0"/>
              <a:t> - Hore srdcia naše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Eucharistická modlitba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 err="1"/>
              <a:t>Sanctus</a:t>
            </a:r>
            <a:r>
              <a:rPr lang="sk-SK" altLang="sk-SK" dirty="0"/>
              <a:t> – Svätý, svätý, svätý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Otče náš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/>
              <a:t>Slová ustanovenia</a:t>
            </a: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sk-SK" altLang="sk-SK" dirty="0" err="1"/>
              <a:t>Agnus</a:t>
            </a:r>
            <a:r>
              <a:rPr lang="sk-SK" altLang="sk-SK" dirty="0"/>
              <a:t> </a:t>
            </a:r>
            <a:r>
              <a:rPr lang="sk-SK" altLang="sk-SK" dirty="0" err="1"/>
              <a:t>Dei</a:t>
            </a:r>
            <a:r>
              <a:rPr lang="sk-SK" altLang="sk-SK" dirty="0"/>
              <a:t> – Baránok Boží</a:t>
            </a:r>
          </a:p>
        </p:txBody>
      </p:sp>
    </p:spTree>
    <p:extLst>
      <p:ext uri="{BB962C8B-B14F-4D97-AF65-F5344CB8AC3E}">
        <p14:creationId xmlns:p14="http://schemas.microsoft.com/office/powerpoint/2010/main" val="2964812953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utoUpdateAnimBg="0"/>
      <p:bldP spid="12294" grpId="0" build="p" autoUpdateAnimBg="0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Teplá modr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F0538DA-6480-4DE7-ACC1-AD3FD43B36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témou života v súlade s prírodou (širokouhlý formát)</Template>
  <TotalTime>0</TotalTime>
  <Words>157</Words>
  <Application>Microsoft Office PowerPoint</Application>
  <PresentationFormat>Vlastná</PresentationFormat>
  <Paragraphs>48</Paragraphs>
  <Slides>8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Cambria</vt:lpstr>
      <vt:lpstr>Times New Roman</vt:lpstr>
      <vt:lpstr>Wingdings</vt:lpstr>
      <vt:lpstr>EcoLiving_16x9</vt:lpstr>
      <vt:lpstr>Poriadok</vt:lpstr>
      <vt:lpstr>Služby Božie</vt:lpstr>
      <vt:lpstr>Čo sú to bohoslužby?</vt:lpstr>
      <vt:lpstr>Čo je najdôležitejšie na SB?</vt:lpstr>
      <vt:lpstr>Poriadok SB SB bez VP</vt:lpstr>
      <vt:lpstr>Poriadok SB  SB bez VP</vt:lpstr>
      <vt:lpstr>Poriadok SB SB bez VP</vt:lpstr>
      <vt:lpstr>Poriadok VP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2015-11-26T09:54:47Z</dcterms:created>
  <dcterms:modified xsi:type="dcterms:W3CDTF">2019-01-24T07:22:57Z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