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</p:sldMasterIdLst>
  <p:notesMasterIdLst>
    <p:notesMasterId r:id="rId7"/>
  </p:notesMasterIdLst>
  <p:handoutMasterIdLst>
    <p:handoutMasterId r:id="rId8"/>
  </p:handoutMasterIdLst>
  <p:sldIdLst>
    <p:sldId id="269" r:id="rId3"/>
    <p:sldId id="270" r:id="rId4"/>
    <p:sldId id="271" r:id="rId5"/>
    <p:sldId id="272" r:id="rId6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67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pos="3839">
          <p15:clr>
            <a:srgbClr val="A4A3A4"/>
          </p15:clr>
        </p15:guide>
        <p15:guide id="5" pos="815">
          <p15:clr>
            <a:srgbClr val="A4A3A4"/>
          </p15:clr>
        </p15:guide>
        <p15:guide id="6" pos="6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>
        <p:scale>
          <a:sx n="100" d="100"/>
          <a:sy n="100" d="100"/>
        </p:scale>
        <p:origin x="852" y="366"/>
      </p:cViewPr>
      <p:guideLst>
        <p:guide orient="horz" pos="2160"/>
        <p:guide orient="horz" pos="367"/>
        <p:guide orient="horz" pos="3888"/>
        <p:guide pos="3839"/>
        <p:guide pos="815"/>
        <p:guide pos="686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102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A0844-C266-46EC-A036-E1634F64C44A}" type="datetimeFigureOut">
              <a:rPr lang="sk-SK" smtClean="0"/>
              <a:t>3. 12. 2015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88AA-226D-4237-A99F-5C4B97F43BA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08BCD-7B2F-4BCE-87AF-5D67EFFE4D17}" type="datetimeFigureOut">
              <a:rPr lang="sk-SK" smtClean="0"/>
              <a:t>3. 12. 2015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A1353-EEA5-436B-AB14-1D84B195E66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" y="0"/>
            <a:ext cx="12188823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8" name="Obdĺžnik s jedným zaobleným rohom 7"/>
          <p:cNvSpPr/>
          <p:nvPr/>
        </p:nvSpPr>
        <p:spPr bwMode="ltGray">
          <a:xfrm rot="10800000" flipH="1" flipV="1">
            <a:off x="6926759" y="228598"/>
            <a:ext cx="503505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0" y="3"/>
            <a:ext cx="6926756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10" name="Obdĺžnik 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8013" y="1703718"/>
            <a:ext cx="5791200" cy="37338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085014" y="3429000"/>
            <a:ext cx="4572000" cy="1905000"/>
          </a:xfr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á snímka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0" y="3"/>
            <a:ext cx="51800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8013" y="914400"/>
            <a:ext cx="4190999" cy="38862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7799" y="4953000"/>
            <a:ext cx="4201213" cy="990599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14" name="Zástupný symbol obrázka 4"/>
          <p:cNvSpPr>
            <a:spLocks noGrp="1"/>
          </p:cNvSpPr>
          <p:nvPr>
            <p:ph type="pic" sz="quarter" idx="13"/>
          </p:nvPr>
        </p:nvSpPr>
        <p:spPr>
          <a:xfrm>
            <a:off x="5180013" y="228600"/>
            <a:ext cx="6781800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2876"/>
            <a:ext cx="12188952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7451144" y="0"/>
            <a:ext cx="4737681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10" name="Obdĺžnik s jedným zaobleným rohom 9"/>
          <p:cNvSpPr/>
          <p:nvPr/>
        </p:nvSpPr>
        <p:spPr bwMode="ltGray">
          <a:xfrm rot="10800000" flipV="1">
            <a:off x="219973" y="234351"/>
            <a:ext cx="7237410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0" y="6477000"/>
            <a:ext cx="121889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5638801" cy="4191000"/>
          </a:xfrm>
        </p:spPr>
        <p:txBody>
          <a:bodyPr anchor="b">
            <a:noAutofit/>
          </a:bodyPr>
          <a:lstStyle>
            <a:lvl1pPr algn="l">
              <a:defRPr sz="5400" b="0" cap="none" baseline="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3813" y="5029200"/>
            <a:ext cx="5638800" cy="9144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3813" y="1981200"/>
            <a:ext cx="4648201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246811" y="1981200"/>
            <a:ext cx="4648203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3813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 baseline="0"/>
            </a:lvl8pPr>
            <a:lvl9pPr marL="2057400">
              <a:defRPr sz="16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249862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249862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2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0" name="Obdĺžnik s jedným zaobleným rohom 9"/>
          <p:cNvSpPr/>
          <p:nvPr/>
        </p:nvSpPr>
        <p:spPr bwMode="ltGray">
          <a:xfrm rot="10800000" flipH="1" flipV="1">
            <a:off x="4722814" y="234351"/>
            <a:ext cx="7237538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0" y="1"/>
            <a:ext cx="472281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2197" y="234351"/>
            <a:ext cx="3773863" cy="4642450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81983" y="5029199"/>
            <a:ext cx="3782586" cy="9144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945139" y="465285"/>
            <a:ext cx="6786614" cy="52497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8" name="Obdĺžnik 17"/>
          <p:cNvSpPr/>
          <p:nvPr/>
        </p:nvSpPr>
        <p:spPr>
          <a:xfrm>
            <a:off x="7466013" y="3"/>
            <a:ext cx="47228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46424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sz="44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872936" y="5029200"/>
            <a:ext cx="3782586" cy="914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Obdĺžnik 1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4917-CE56-4645-8050-1555FA0B180B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21" name="Round Single Corner Obdĺžnik 20"/>
          <p:cNvSpPr/>
          <p:nvPr/>
        </p:nvSpPr>
        <p:spPr bwMode="ltGray">
          <a:xfrm rot="10800000" flipV="1">
            <a:off x="227013" y="234351"/>
            <a:ext cx="7238999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flipH="1">
            <a:off x="457198" y="465283"/>
            <a:ext cx="6780215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371600">
              <a:defRPr/>
            </a:lvl6pPr>
            <a:lvl7pPr marL="1600200">
              <a:defRPr/>
            </a:lvl7pPr>
            <a:lvl8pPr marL="1828800">
              <a:defRPr baseline="0"/>
            </a:lvl8pPr>
            <a:lvl9pPr marL="2057400">
              <a:defRPr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3813" y="582613"/>
            <a:ext cx="8183562" cy="558958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705974" y="582613"/>
            <a:ext cx="1951037" cy="5589587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6477000"/>
            <a:ext cx="119603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11960352" y="6477000"/>
            <a:ext cx="228473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7" name="Obdĺžnik 6"/>
          <p:cNvSpPr/>
          <p:nvPr/>
        </p:nvSpPr>
        <p:spPr>
          <a:xfrm>
            <a:off x="1" y="0"/>
            <a:ext cx="1218882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0" name="Obdĺžnik s jedným zaobleným rohom 9"/>
          <p:cNvSpPr/>
          <p:nvPr/>
        </p:nvSpPr>
        <p:spPr>
          <a:xfrm>
            <a:off x="0" y="228600"/>
            <a:ext cx="11961877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9601202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913811" y="6248400"/>
            <a:ext cx="1091459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sk-SK" smtClean="0"/>
              <a:pPr/>
              <a:t>3. 12. 2015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293813" y="6248400"/>
            <a:ext cx="7467598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133011" y="6248400"/>
            <a:ext cx="762003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61765" y="914400"/>
            <a:ext cx="4537248" cy="3886200"/>
          </a:xfrm>
        </p:spPr>
        <p:txBody>
          <a:bodyPr>
            <a:normAutofit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60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Cambria"/>
                <a:ea typeface="+mj-ea"/>
                <a:cs typeface="+mj-cs"/>
              </a:rPr>
              <a:t>Potreba spoločenstva</a:t>
            </a:r>
            <a:endParaRPr lang="sk-SK" sz="60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Cambria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1765" y="4953000"/>
            <a:ext cx="4537247" cy="990599"/>
          </a:xfrm>
        </p:spPr>
        <p:txBody>
          <a:bodyPr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8000" b="0" i="0" dirty="0" smtClean="0">
                <a:solidFill>
                  <a:srgbClr val="488E4A">
                    <a:lumMod val="20000"/>
                  </a:srgbClr>
                </a:solidFill>
              </a:rPr>
              <a:t>Cirkev </a:t>
            </a:r>
            <a:endParaRPr lang="sk-SK" sz="8000" b="0" i="0" dirty="0">
              <a:solidFill>
                <a:srgbClr val="488E4A">
                  <a:lumMod val="20000"/>
                </a:srgbClr>
              </a:solidFill>
            </a:endParaRPr>
          </a:p>
        </p:txBody>
      </p:sp>
      <p:pic>
        <p:nvPicPr>
          <p:cNvPr id="1026" name="Picture 2" descr="http://dkubinsky.sk/kniznica/blog/lurdy/100_8444_lourdes_candle_vigil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r="390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8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Veriaci človek nemôže zostať sám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http://www.ecavkrajne.sk/assets/pic/spevokol/spevokol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644" y="1045369"/>
            <a:ext cx="6121400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056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Veriaci si musí nájsť čas pre 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Čítanie Božieho slova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Modlitbu</a:t>
            </a:r>
            <a:endParaRPr lang="sk-SK" dirty="0"/>
          </a:p>
        </p:txBody>
      </p:sp>
      <p:pic>
        <p:nvPicPr>
          <p:cNvPr id="3078" name="Picture 6" descr="http://jeziskristuszije.sk/wp-content/uploads/2015/04/bibli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88" y="2819400"/>
            <a:ext cx="5360275" cy="335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katolici.szm.com/CITANIE/ilustraci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2819400"/>
            <a:ext cx="44704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63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777206"/>
          </a:xfrm>
        </p:spPr>
        <p:txBody>
          <a:bodyPr/>
          <a:lstStyle/>
          <a:p>
            <a:r>
              <a:rPr lang="sk-SK" dirty="0" smtClean="0"/>
              <a:t>ECAV zbory na Slovensku r. 2010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8" t="6835" r="23281" b="8765"/>
          <a:stretch/>
        </p:blipFill>
        <p:spPr>
          <a:xfrm rot="16200000">
            <a:off x="3400656" y="-777113"/>
            <a:ext cx="5267621" cy="9481307"/>
          </a:xfrm>
        </p:spPr>
      </p:pic>
    </p:spTree>
    <p:extLst>
      <p:ext uri="{BB962C8B-B14F-4D97-AF65-F5344CB8AC3E}">
        <p14:creationId xmlns:p14="http://schemas.microsoft.com/office/powerpoint/2010/main" val="1909823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Living_16x9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_16x9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F0538DA-6480-4DE7-ACC1-AD3FD43B36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témou života v súlade s prírodou (širokouhlý formát)</Template>
  <TotalTime>0</TotalTime>
  <Words>25</Words>
  <Application>Microsoft Office PowerPoint</Application>
  <PresentationFormat>Vlastná</PresentationFormat>
  <Paragraphs>7</Paragraphs>
  <Slides>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7" baseType="lpstr">
      <vt:lpstr>Arial</vt:lpstr>
      <vt:lpstr>Cambria</vt:lpstr>
      <vt:lpstr>EcoLiving_16x9</vt:lpstr>
      <vt:lpstr>Potreba spoločenstva</vt:lpstr>
      <vt:lpstr>Veriaci človek nemôže zostať sám</vt:lpstr>
      <vt:lpstr>Veriaci si musí nájsť čas pre </vt:lpstr>
      <vt:lpstr>ECAV zbory na Slovensku r. 2010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2015-11-26T09:54:47Z</dcterms:created>
  <dcterms:modified xsi:type="dcterms:W3CDTF">2015-12-03T10:13:02Z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</Properties>
</file>