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336">
          <p15:clr>
            <a:srgbClr val="A4A3A4"/>
          </p15:clr>
        </p15:guide>
        <p15:guide id="5" orient="horz" pos="1920">
          <p15:clr>
            <a:srgbClr val="A4A3A4"/>
          </p15:clr>
        </p15:guide>
        <p15:guide id="6" orient="horz" pos="3984">
          <p15:clr>
            <a:srgbClr val="A4A3A4"/>
          </p15:clr>
        </p15:guide>
        <p15:guide id="7" orient="horz" pos="1152">
          <p15:clr>
            <a:srgbClr val="A4A3A4"/>
          </p15:clr>
        </p15:guide>
        <p15:guide id="8" pos="3839">
          <p15:clr>
            <a:srgbClr val="A4A3A4"/>
          </p15:clr>
        </p15:guide>
        <p15:guide id="9" pos="671">
          <p15:clr>
            <a:srgbClr val="A4A3A4"/>
          </p15:clr>
        </p15:guide>
        <p15:guide id="10" pos="7007">
          <p15:clr>
            <a:srgbClr val="A4A3A4"/>
          </p15:clr>
        </p15:guide>
        <p15:guide id="11" pos="6143">
          <p15:clr>
            <a:srgbClr val="A4A3A4"/>
          </p15:clr>
        </p15:guide>
        <p15:guide id="12" pos="3263">
          <p15:clr>
            <a:srgbClr val="A4A3A4"/>
          </p15:clr>
        </p15:guide>
        <p15:guide id="13" pos="7391">
          <p15:clr>
            <a:srgbClr val="A4A3A4"/>
          </p15:clr>
        </p15:guide>
        <p15:guide id="1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13" d="100"/>
          <a:sy n="113" d="100"/>
        </p:scale>
        <p:origin x="372" y="96"/>
      </p:cViewPr>
      <p:guideLst>
        <p:guide orient="horz" pos="2160"/>
        <p:guide orient="horz" pos="1008"/>
        <p:guide orient="horz" pos="3792"/>
        <p:guide orient="horz" pos="336"/>
        <p:guide orient="horz" pos="1920"/>
        <p:guide orient="horz" pos="3984"/>
        <p:guide orient="horz" pos="1152"/>
        <p:guide pos="3839"/>
        <p:guide pos="671"/>
        <p:guide pos="7007"/>
        <p:guide pos="6143"/>
        <p:guide pos="3263"/>
        <p:guide pos="7391"/>
        <p:guide pos="369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1284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E221E-83ED-4F6C-BA5F-3F9E6FDB6953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CBEF8-5CDE-472B-839B-B8BB0C881006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53E5F-CE67-483C-A264-F17AC70E9CA2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98AFB-CB0D-4DFE-87B9-B4B0D0DE73CD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anchor="b">
            <a:normAutofit/>
          </a:bodyPr>
          <a:lstStyle>
            <a:lvl1pPr algn="l">
              <a:defRPr sz="5400" b="1" cap="none" baseline="0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5211" y="533400"/>
            <a:ext cx="8686802" cy="10668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rmAutofit/>
          </a:bodyPr>
          <a:lstStyle>
            <a:lvl1pPr algn="l">
              <a:defRPr sz="3600" b="1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anchor="b">
            <a:noAutofit/>
          </a:bodyPr>
          <a:lstStyle>
            <a:lvl1pPr algn="l">
              <a:defRPr sz="3600" b="1"/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A9E5-6744-4841-888F-9E7CC0C2B7EC}" type="datetimeFigureOut">
              <a:rPr lang="sk-SK" smtClean="0"/>
              <a:t>5. 11. 2015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AE4A8-A6E5-453E-B946-FB774B73F48C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0FA9E5-6744-4841-888F-9E7CC0C2B7EC}" type="datetimeFigureOut">
              <a:rPr lang="sk-SK" smtClean="0"/>
              <a:pPr/>
              <a:t>5. 11. 2015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AEAE4A8-A6E5-453E-B946-FB774B73F48C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5400" b="1" i="0" dirty="0" smtClean="0">
                <a:solidFill>
                  <a:srgbClr val="00AEEF"/>
                </a:solidFill>
                <a:latin typeface="Franklin Gothic Medium"/>
                <a:ea typeface="+mj-ea"/>
                <a:cs typeface="+mj-cs"/>
              </a:rPr>
              <a:t>Boh sa zjavuje človeku </a:t>
            </a:r>
            <a:endParaRPr lang="sk-SK" sz="5400" b="1" i="0" dirty="0">
              <a:solidFill>
                <a:srgbClr val="00AEEF"/>
              </a:solidFill>
              <a:latin typeface="Franklin Gothic Medium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6"/>
              </a:spcBef>
              <a:buNone/>
            </a:pPr>
            <a:r>
              <a:rPr lang="sk-SK" sz="2400" b="0" i="0" dirty="0" smtClean="0"/>
              <a:t>Služby Božie</a:t>
            </a:r>
            <a:endParaRPr lang="sk-SK" sz="2400" b="0" i="0" dirty="0"/>
          </a:p>
        </p:txBody>
      </p:sp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00AEEF"/>
                </a:solidFill>
              </a:rPr>
              <a:t>Boh sa zjavuje človeku 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Pozorovaním prírody</a:t>
            </a:r>
            <a:endParaRPr lang="sk-SK" dirty="0"/>
          </a:p>
        </p:txBody>
      </p:sp>
      <p:sp>
        <p:nvSpPr>
          <p:cNvPr id="7" name="Zástupný symbol textu 6"/>
          <p:cNvSpPr>
            <a:spLocks noGrp="1"/>
          </p:cNvSpPr>
          <p:nvPr>
            <p:ph type="body" sz="quarter" idx="3"/>
          </p:nvPr>
        </p:nvSpPr>
        <p:spPr>
          <a:xfrm>
            <a:off x="6345238" y="1828799"/>
            <a:ext cx="4251960" cy="685801"/>
          </a:xfrm>
        </p:spPr>
        <p:txBody>
          <a:bodyPr/>
          <a:lstStyle/>
          <a:p>
            <a:r>
              <a:rPr lang="sk-SK" dirty="0" smtClean="0"/>
              <a:t>Prostredníctvom dejinných udalostí</a:t>
            </a:r>
            <a:endParaRPr lang="sk-SK" dirty="0"/>
          </a:p>
        </p:txBody>
      </p:sp>
      <p:pic>
        <p:nvPicPr>
          <p:cNvPr id="1028" name="Picture 4" descr="http://www.ck-wes.cz/pictures/nahledy/125_fotkyfoto_30164161_xs_vysoke-tatr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68" y="2619375"/>
            <a:ext cx="5054165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sirion.sk/user/catalog_big/53/dejiny-sveta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238" y="2619375"/>
            <a:ext cx="2562225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6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00AEEF"/>
                </a:solidFill>
              </a:rPr>
              <a:t>Boh sa zjavuje človeku </a:t>
            </a:r>
            <a:r>
              <a:rPr lang="sk-SK" dirty="0" smtClean="0">
                <a:solidFill>
                  <a:srgbClr val="00AEEF"/>
                </a:solidFill>
              </a:rPr>
              <a:t>aj potom čo zhrešil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Prostredníctvom ľudí SZ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61322" y="1828798"/>
            <a:ext cx="4251960" cy="685801"/>
          </a:xfrm>
        </p:spPr>
        <p:txBody>
          <a:bodyPr/>
          <a:lstStyle/>
          <a:p>
            <a:r>
              <a:rPr lang="sk-SK" dirty="0"/>
              <a:t>Prostredníctvom ľudí </a:t>
            </a:r>
            <a:r>
              <a:rPr lang="sk-SK" dirty="0" smtClean="0"/>
              <a:t>NZ</a:t>
            </a:r>
            <a:endParaRPr lang="sk-SK" dirty="0"/>
          </a:p>
        </p:txBody>
      </p:sp>
      <p:pic>
        <p:nvPicPr>
          <p:cNvPr id="2050" name="Picture 2" descr="http://thethirdcross.files.wordpress.com/2011/01/abraham-n-isaac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1" y="2590800"/>
            <a:ext cx="4597153" cy="344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upload.wikimedia.org/wikipedia/commons/thumb/7/76/Greco,_El_-_Sts_Peter_and_Paul.jpg/875px-Greco,_El_-_Sts_Peter_and_Paul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322" y="2590800"/>
            <a:ext cx="2946173" cy="344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79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Abrahám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2652936" cy="4191000"/>
          </a:xfrm>
        </p:spPr>
        <p:txBody>
          <a:bodyPr/>
          <a:lstStyle/>
          <a:p>
            <a:r>
              <a:rPr lang="sk-SK" dirty="0" smtClean="0"/>
              <a:t>Oslovil ho v babylonskom </a:t>
            </a:r>
            <a:r>
              <a:rPr lang="sk-SK" dirty="0" err="1" smtClean="0"/>
              <a:t>Úre</a:t>
            </a:r>
            <a:r>
              <a:rPr lang="sk-SK" dirty="0" smtClean="0"/>
              <a:t>, keď mal 75 rokov</a:t>
            </a:r>
          </a:p>
          <a:p>
            <a:r>
              <a:rPr lang="sk-SK" dirty="0" smtClean="0"/>
              <a:t>Boh mu sľúbil zem a potomstvo </a:t>
            </a:r>
          </a:p>
          <a:p>
            <a:r>
              <a:rPr lang="sk-SK" dirty="0" smtClean="0"/>
              <a:t>Abrahám sa stal otcom veľkého národa</a:t>
            </a:r>
          </a:p>
          <a:p>
            <a:r>
              <a:rPr lang="sk-SK" dirty="0" smtClean="0"/>
              <a:t>Pôvodne sa volal </a:t>
            </a:r>
            <a:r>
              <a:rPr lang="sk-SK" dirty="0" err="1" smtClean="0"/>
              <a:t>Abram</a:t>
            </a:r>
            <a:endParaRPr lang="sk-SK" dirty="0"/>
          </a:p>
        </p:txBody>
      </p:sp>
      <p:pic>
        <p:nvPicPr>
          <p:cNvPr id="3074" name="Picture 2" descr="http://i.ytimg.com/vi/T9Ich0Ag_Gg/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851" y="1828800"/>
            <a:ext cx="7450669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30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Mojžiš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093096" cy="4191000"/>
          </a:xfrm>
        </p:spPr>
        <p:txBody>
          <a:bodyPr/>
          <a:lstStyle/>
          <a:p>
            <a:r>
              <a:rPr lang="sk-SK" dirty="0" smtClean="0"/>
              <a:t>Narodil sa v Egypte, kde bol Izrael v otroctve</a:t>
            </a:r>
          </a:p>
          <a:p>
            <a:r>
              <a:rPr lang="sk-SK" dirty="0" smtClean="0"/>
              <a:t>Mal umrieť rovnako ako všetci chlapci</a:t>
            </a:r>
          </a:p>
          <a:p>
            <a:r>
              <a:rPr lang="sk-SK" dirty="0" smtClean="0"/>
              <a:t>Mal prchkú povahu</a:t>
            </a:r>
          </a:p>
          <a:p>
            <a:r>
              <a:rPr lang="sk-SK" dirty="0" smtClean="0"/>
              <a:t>V hneve zabil Egypťana a potom utiekol zo strachu do </a:t>
            </a:r>
            <a:r>
              <a:rPr lang="sk-SK" dirty="0" err="1" smtClean="0"/>
              <a:t>Midjánu</a:t>
            </a:r>
            <a:r>
              <a:rPr lang="sk-SK" dirty="0" smtClean="0"/>
              <a:t>, kde pásol ovce</a:t>
            </a:r>
          </a:p>
          <a:p>
            <a:r>
              <a:rPr lang="sk-SK" dirty="0" smtClean="0"/>
              <a:t>Hospodin prítomný v horiacom kre sa k nemu prihovoril a oslovil ho</a:t>
            </a:r>
            <a:endParaRPr lang="sk-SK" dirty="0"/>
          </a:p>
        </p:txBody>
      </p:sp>
      <p:pic>
        <p:nvPicPr>
          <p:cNvPr id="4102" name="Picture 6" descr="http://1.bp.blogspot.com/-A8BMietEL-s/Ug13E9Ayp2I/AAAAAAAABOA/Qy7axj-PpEM/s1600/Birth+of+Moses+-+Exodus+Chapter+2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5"/>
          <a:stretch/>
        </p:blipFill>
        <p:spPr bwMode="auto">
          <a:xfrm>
            <a:off x="5374332" y="1484784"/>
            <a:ext cx="6390877" cy="416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949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Mojžiš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093096" cy="4191000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Poveril ho úlohou vyviesť izraelský národ z otroctva</a:t>
            </a:r>
          </a:p>
          <a:p>
            <a:r>
              <a:rPr lang="sk-SK" dirty="0" smtClean="0"/>
              <a:t>Mojžiš sa pýtal na Jeho meno</a:t>
            </a:r>
          </a:p>
          <a:p>
            <a:r>
              <a:rPr lang="sk-SK" dirty="0" smtClean="0"/>
              <a:t>SOM, KTORÝ SOM – JHVH = Jahve - Hospodin</a:t>
            </a:r>
          </a:p>
          <a:p>
            <a:r>
              <a:rPr lang="sk-SK" dirty="0" smtClean="0"/>
              <a:t>Desať rán</a:t>
            </a:r>
          </a:p>
          <a:p>
            <a:r>
              <a:rPr lang="sk-SK" dirty="0" smtClean="0"/>
              <a:t>Nekvasené chleby</a:t>
            </a:r>
          </a:p>
          <a:p>
            <a:r>
              <a:rPr lang="sk-SK" dirty="0" err="1" smtClean="0"/>
              <a:t>Pascha</a:t>
            </a:r>
            <a:endParaRPr lang="sk-SK" dirty="0" smtClean="0"/>
          </a:p>
          <a:p>
            <a:r>
              <a:rPr lang="sk-SK" dirty="0" smtClean="0"/>
              <a:t>Rozdelenie mora</a:t>
            </a:r>
          </a:p>
          <a:p>
            <a:r>
              <a:rPr lang="sk-SK" dirty="0" smtClean="0"/>
              <a:t>Desať Božích prikázaní</a:t>
            </a:r>
            <a:endParaRPr lang="sk-SK" dirty="0"/>
          </a:p>
        </p:txBody>
      </p:sp>
      <p:pic>
        <p:nvPicPr>
          <p:cNvPr id="4100" name="Picture 4" descr="http://boryanabooks.com/wp-content/uploads/2013/05/Charlton-Heston-as-Mos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308" y="1772816"/>
            <a:ext cx="684432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999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Pavol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3733056" cy="4191000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Vlastným menom </a:t>
            </a:r>
            <a:r>
              <a:rPr lang="sk-SK" dirty="0" err="1" smtClean="0"/>
              <a:t>Saul</a:t>
            </a:r>
            <a:r>
              <a:rPr lang="sk-SK" dirty="0" smtClean="0"/>
              <a:t> z </a:t>
            </a:r>
            <a:r>
              <a:rPr lang="sk-SK" dirty="0" err="1" smtClean="0"/>
              <a:t>Tarzu</a:t>
            </a:r>
            <a:endParaRPr lang="sk-SK" dirty="0" smtClean="0"/>
          </a:p>
          <a:p>
            <a:r>
              <a:rPr lang="sk-SK" dirty="0" smtClean="0"/>
              <a:t>Bol farizej</a:t>
            </a:r>
          </a:p>
          <a:p>
            <a:r>
              <a:rPr lang="sk-SK" dirty="0" smtClean="0"/>
              <a:t>Prenasledoval kresťanov</a:t>
            </a:r>
          </a:p>
          <a:p>
            <a:r>
              <a:rPr lang="sk-SK" dirty="0" smtClean="0"/>
              <a:t>Na ceste do Damasku sa mu </a:t>
            </a:r>
            <a:r>
              <a:rPr lang="sk-SK" dirty="0" err="1" smtClean="0"/>
              <a:t>zajavil</a:t>
            </a:r>
            <a:r>
              <a:rPr lang="sk-SK" dirty="0" smtClean="0"/>
              <a:t> Kristus </a:t>
            </a:r>
          </a:p>
          <a:p>
            <a:r>
              <a:rPr lang="sk-SK" dirty="0" smtClean="0"/>
              <a:t>Po stretnutí s Kristom sa stal kresťanom </a:t>
            </a:r>
          </a:p>
          <a:p>
            <a:r>
              <a:rPr lang="sk-SK" dirty="0" smtClean="0"/>
              <a:t>Absolvoval tri misijné cesty</a:t>
            </a:r>
          </a:p>
          <a:p>
            <a:r>
              <a:rPr lang="sk-SK" dirty="0" smtClean="0"/>
              <a:t>Napísal niekoľko listov, epištol </a:t>
            </a:r>
            <a:endParaRPr lang="sk-SK" dirty="0"/>
          </a:p>
        </p:txBody>
      </p:sp>
      <p:pic>
        <p:nvPicPr>
          <p:cNvPr id="6146" name="Picture 2" descr="https://upload.wikimedia.org/wikipedia/commons/a/a2/La_conversion_de_Saint_Paul_Giordano_Nancy_30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292" y="1803731"/>
            <a:ext cx="6480720" cy="420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39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Ten istý Boh oslovuje ľudí aj dnes na celom svete. Dnes hovorí k tebe. </a:t>
            </a:r>
            <a:endParaRPr lang="sk-SK" sz="4000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Dnes </a:t>
            </a:r>
            <a:endParaRPr lang="sk-SK" dirty="0"/>
          </a:p>
        </p:txBody>
      </p:sp>
      <p:pic>
        <p:nvPicPr>
          <p:cNvPr id="7172" name="Picture 4" descr="http://www.godisreal.today/wp-content/uploads/2013/12/proof-god-exists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6" r="2167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7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encrypted-tbn1.gstatic.com/images?q=tbn:ANd9GcSxbzjqAeRBQA4bX296gNymkm7qwqjnHzskC2KPPlLEj1Sxd6D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783" y="0"/>
            <a:ext cx="10342884" cy="688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926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 Contrast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D182A0E-7F17-4A86-A7C5-8846F54E43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Kontrastná obchodná prezentácia (širokouhlý formát)</Template>
  <TotalTime>0</TotalTime>
  <Words>189</Words>
  <Application>Microsoft Office PowerPoint</Application>
  <PresentationFormat>Vlastná</PresentationFormat>
  <Paragraphs>38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2" baseType="lpstr">
      <vt:lpstr>Arial</vt:lpstr>
      <vt:lpstr>Franklin Gothic Medium</vt:lpstr>
      <vt:lpstr>Business Contrast 16x9</vt:lpstr>
      <vt:lpstr>Boh sa zjavuje človeku </vt:lpstr>
      <vt:lpstr>Boh sa zjavuje človeku </vt:lpstr>
      <vt:lpstr>Boh sa zjavuje človeku aj potom čo zhrešil</vt:lpstr>
      <vt:lpstr>Abrahám</vt:lpstr>
      <vt:lpstr>Mojžiš</vt:lpstr>
      <vt:lpstr>Mojžiš</vt:lpstr>
      <vt:lpstr>Pavol</vt:lpstr>
      <vt:lpstr>Dnes 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2015-11-05T07:06:30Z</dcterms:created>
  <dcterms:modified xsi:type="dcterms:W3CDTF">2015-11-05T07:55:58Z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TC028952669991</vt:lpwstr>
  </property>
</Properties>
</file>