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61" r:id="rId4"/>
    <p:sldId id="260" r:id="rId5"/>
    <p:sldId id="262" r:id="rId6"/>
    <p:sldId id="258" r:id="rId7"/>
    <p:sldId id="263" r:id="rId8"/>
    <p:sldId id="264" r:id="rId9"/>
    <p:sldId id="265" r:id="rId10"/>
    <p:sldId id="259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7200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B07-2C06-4CF2-8E91-F7385E71E2CB}" type="datetimeFigureOut">
              <a:rPr lang="en-US" dirty="0"/>
              <a:t>4/10/2014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36D4-0671-4B70-A95D-BFBC9A35DA5B}" type="datetimeFigureOut">
              <a:rPr lang="en-US" dirty="0"/>
              <a:t>4/10/2014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72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DDD67DAC-232D-4042-B5C0-E64770A42A28}" type="datetimeFigureOut">
              <a:rPr lang="en-US" dirty="0"/>
              <a:t>4/10/2014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CD2C-79BD-4B90-B3FA-E3B19B3FF97B}" type="datetimeFigureOut">
              <a:rPr lang="en-US" dirty="0"/>
              <a:t>4/10/2014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FDB6-7A26-4DBB-9BB0-088C0534314D}" type="datetimeFigureOut">
              <a:rPr lang="en-US" dirty="0"/>
              <a:t>4/10/2014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7C72F-E0F0-449A-A903-6D7865ED3EFA}" type="datetimeFigureOut">
              <a:rPr lang="en-US" dirty="0"/>
              <a:t>4/10/2014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207D-C9F3-42EA-960B-DC9955B358C7}" type="datetimeFigureOut">
              <a:rPr lang="en-US" dirty="0"/>
              <a:t>4/10/2014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827A6-8947-4115-8D9E-E89B1EC0518D}" type="datetimeFigureOut">
              <a:rPr lang="en-US" dirty="0"/>
              <a:t>4/10/2014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60A6F-F31A-4CA3-B222-0B3C224FF998}" type="datetimeFigureOut">
              <a:rPr lang="en-US" dirty="0"/>
              <a:t>4/10/2014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069D4-B020-4602-B87C-B094679675DF}" type="datetimeFigureOut">
              <a:rPr lang="en-US" dirty="0"/>
              <a:t>4/10/2014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C11EA-3D59-4DFE-9385-0A032B3191AF}" type="datetimeFigureOut">
              <a:rPr lang="en-US" dirty="0"/>
              <a:t>4/10/2014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648A1663-7765-4EF4-B97F-A02E70C6265E}" type="datetimeFigureOut">
              <a:rPr lang="en-US" dirty="0"/>
              <a:t>4/10/2014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Pohľad iných náboženstiev na Ježiša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7062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6000" dirty="0" smtClean="0"/>
              <a:t>Pohľad iných náboženstiev na Ježiša</a:t>
            </a:r>
            <a:endParaRPr lang="sk-SK" sz="60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507744"/>
          </a:xfrm>
        </p:spPr>
        <p:txBody>
          <a:bodyPr>
            <a:noAutofit/>
          </a:bodyPr>
          <a:lstStyle/>
          <a:p>
            <a:r>
              <a:rPr lang="sk-SK" sz="11500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Islam</a:t>
            </a:r>
            <a:endParaRPr lang="sk-SK" sz="6000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22086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Islam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026" name="Picture 2" descr="http://blogs.independent.co.uk/wp-content/uploads/2013/02/muslim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2" r="459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681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Islam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/>
              <a:t>Vznikol v 7. storočí </a:t>
            </a:r>
            <a:r>
              <a:rPr lang="sk-SK" dirty="0" err="1" smtClean="0"/>
              <a:t>n.l</a:t>
            </a:r>
            <a:r>
              <a:rPr lang="sk-SK" dirty="0" smtClean="0"/>
              <a:t>.</a:t>
            </a:r>
          </a:p>
          <a:p>
            <a:r>
              <a:rPr lang="sk-SK" dirty="0" smtClean="0"/>
              <a:t>Zakladateľ - Mohamed</a:t>
            </a:r>
            <a:endParaRPr lang="sk-SK" dirty="0"/>
          </a:p>
        </p:txBody>
      </p:sp>
      <p:pic>
        <p:nvPicPr>
          <p:cNvPr id="2050" name="Picture 2" descr="http://www.bible-history.com/ibh/images/fullsized/mohame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333" y="135261"/>
            <a:ext cx="4318000" cy="662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991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Islam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Ježiš je pre nich len prorok, ktorý priniesol ľuďom dôležité pravdy o Bohu</a:t>
            </a:r>
          </a:p>
          <a:p>
            <a:r>
              <a:rPr lang="sk-SK" dirty="0" smtClean="0"/>
              <a:t>Nazývajú ho – Syn Márie – IBN MARIAM</a:t>
            </a:r>
          </a:p>
          <a:p>
            <a:r>
              <a:rPr lang="sk-SK" dirty="0" smtClean="0"/>
              <a:t>Niekedy aj Syn Mojžiša</a:t>
            </a:r>
          </a:p>
          <a:p>
            <a:r>
              <a:rPr lang="sk-SK" dirty="0" smtClean="0"/>
              <a:t>Tvrdia, že skutočný Ježiš bol pred ukrižovaním vzatý do neba a na jeho miesto prišiel iný človek, ktorý umrel na kríži</a:t>
            </a:r>
          </a:p>
          <a:p>
            <a:r>
              <a:rPr lang="sk-SK" dirty="0" smtClean="0"/>
              <a:t>Neverili, že PJ je aj Bohom aj človekom</a:t>
            </a:r>
          </a:p>
          <a:p>
            <a:r>
              <a:rPr lang="sk-SK" dirty="0" smtClean="0"/>
              <a:t>Neveria, že vierou v PJ môžeme získať večný život </a:t>
            </a:r>
            <a:endParaRPr lang="sk-SK" dirty="0"/>
          </a:p>
        </p:txBody>
      </p:sp>
      <p:pic>
        <p:nvPicPr>
          <p:cNvPr id="9218" name="Picture 2" descr="http://i.sme.sk/vydania/20110421/photo2/sm-0421-019f-gibson.rw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05" y="2371724"/>
            <a:ext cx="5469659" cy="360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071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6000" dirty="0" smtClean="0"/>
              <a:t>Pohľad iných náboženstiev na Ježiša</a:t>
            </a:r>
            <a:endParaRPr lang="sk-SK" sz="60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507744"/>
          </a:xfrm>
        </p:spPr>
        <p:txBody>
          <a:bodyPr>
            <a:noAutofit/>
          </a:bodyPr>
          <a:lstStyle/>
          <a:p>
            <a:r>
              <a:rPr lang="sk-SK" sz="11500" dirty="0" smtClean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Budhizmus</a:t>
            </a:r>
            <a:endParaRPr lang="sk-SK" sz="6000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08120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Budhizmus</a:t>
            </a:r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4" name="Picture 2" descr="http://upload.wikimedia.org/wikipedia/commons/3/3f/BuddhaStThail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4066"/>
            <a:ext cx="8303740" cy="7859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487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Budhizmus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/>
              <a:t>Vznik – </a:t>
            </a:r>
            <a:r>
              <a:rPr lang="sk-SK" dirty="0" err="1" smtClean="0"/>
              <a:t>Siddharth</a:t>
            </a:r>
            <a:r>
              <a:rPr lang="sk-SK" dirty="0" smtClean="0"/>
              <a:t> </a:t>
            </a:r>
            <a:r>
              <a:rPr lang="sk-SK" dirty="0" err="1" smtClean="0"/>
              <a:t>Guatam</a:t>
            </a:r>
            <a:endParaRPr lang="sk-SK" dirty="0" smtClean="0"/>
          </a:p>
          <a:p>
            <a:r>
              <a:rPr lang="sk-SK" dirty="0" smtClean="0"/>
              <a:t>Žil v severnej Indii v 6. st. pred Kr.</a:t>
            </a:r>
          </a:p>
          <a:p>
            <a:r>
              <a:rPr lang="sk-SK" dirty="0" err="1" smtClean="0"/>
              <a:t>Drahma</a:t>
            </a:r>
            <a:r>
              <a:rPr lang="sk-SK" dirty="0" smtClean="0"/>
              <a:t> – cesta k prebudeniu a ukončeniu trápenia, ktoré predstavuje opätovný cyklus „</a:t>
            </a:r>
            <a:r>
              <a:rPr lang="sk-SK" dirty="0" err="1" smtClean="0"/>
              <a:t>znovuzrodzovania</a:t>
            </a:r>
            <a:r>
              <a:rPr lang="sk-SK" dirty="0" smtClean="0"/>
              <a:t>“</a:t>
            </a:r>
          </a:p>
          <a:p>
            <a:endParaRPr lang="sk-SK" dirty="0"/>
          </a:p>
        </p:txBody>
      </p:sp>
      <p:pic>
        <p:nvPicPr>
          <p:cNvPr id="6146" name="Picture 2" descr="http://upload.wikimedia.org/wikipedia/commons/c/cf/Rank_celebration_of_Thai_Buddhist_monk_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527" y="2193925"/>
            <a:ext cx="4610083" cy="397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073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Budhizmus 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PJ je pre nich stelesnený Budha</a:t>
            </a:r>
          </a:p>
          <a:p>
            <a:r>
              <a:rPr lang="sk-SK" dirty="0" smtClean="0"/>
              <a:t>PJ zdôrazňoval, že musíme zomierať sebe</a:t>
            </a:r>
          </a:p>
          <a:p>
            <a:r>
              <a:rPr lang="sk-SK" dirty="0" smtClean="0"/>
              <a:t>Budhizmus – človek musí vyprázdniť seba</a:t>
            </a:r>
          </a:p>
          <a:p>
            <a:r>
              <a:rPr lang="sk-SK" dirty="0" smtClean="0"/>
              <a:t>PJ pre nich nie je Synom Božím</a:t>
            </a:r>
            <a:endParaRPr lang="sk-SK" dirty="0"/>
          </a:p>
        </p:txBody>
      </p:sp>
      <p:pic>
        <p:nvPicPr>
          <p:cNvPr id="8194" name="Picture 2" descr="http://www.christ-net.sk/system/files/Jezi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48" y="2249777"/>
            <a:ext cx="4873752" cy="356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04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6000" dirty="0" smtClean="0"/>
              <a:t>Pohľad iných náboženstiev na Ježiša</a:t>
            </a:r>
            <a:endParaRPr lang="sk-SK" sz="60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idx="1"/>
          </p:nvPr>
        </p:nvSpPr>
        <p:spPr>
          <a:xfrm>
            <a:off x="2165773" y="5020056"/>
            <a:ext cx="9704493" cy="1507744"/>
          </a:xfrm>
        </p:spPr>
        <p:txBody>
          <a:bodyPr>
            <a:noAutofit/>
          </a:bodyPr>
          <a:lstStyle/>
          <a:p>
            <a:r>
              <a:rPr lang="sk-SK" sz="11500" dirty="0" smtClean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Hinduizmus</a:t>
            </a:r>
            <a:endParaRPr lang="sk-SK" sz="6000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14448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Hinduizmus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098" name="Picture 2" descr="http://1.bp.blogspot.com/_aNR8xI4Reb0/TO14KI7VK7I/AAAAAAAAAIg/dFr9TdKi6RQ/s1600/Angkor%2BThom%2BEntry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2" r="459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9939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Hinduizmus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Patrí k najstarším náboženstvám sveta</a:t>
            </a:r>
          </a:p>
          <a:p>
            <a:r>
              <a:rPr lang="sk-SK" dirty="0" smtClean="0"/>
              <a:t>Je založený na </a:t>
            </a:r>
            <a:r>
              <a:rPr lang="sk-SK" dirty="0" err="1" smtClean="0"/>
              <a:t>védach</a:t>
            </a:r>
            <a:endParaRPr lang="sk-SK" dirty="0" smtClean="0"/>
          </a:p>
          <a:p>
            <a:r>
              <a:rPr lang="sk-SK" dirty="0" smtClean="0"/>
              <a:t>Hlavná trojica božstiev – </a:t>
            </a:r>
            <a:r>
              <a:rPr lang="sk-SK" dirty="0" err="1" smtClean="0"/>
              <a:t>Brahma</a:t>
            </a:r>
            <a:r>
              <a:rPr lang="sk-SK" dirty="0" smtClean="0"/>
              <a:t>, </a:t>
            </a:r>
            <a:r>
              <a:rPr lang="sk-SK" dirty="0" err="1" smtClean="0"/>
              <a:t>Višna</a:t>
            </a:r>
            <a:r>
              <a:rPr lang="sk-SK" dirty="0" smtClean="0"/>
              <a:t>, </a:t>
            </a:r>
            <a:r>
              <a:rPr lang="sk-SK" dirty="0" err="1" smtClean="0"/>
              <a:t>Šiva</a:t>
            </a:r>
            <a:endParaRPr lang="sk-SK" dirty="0" smtClean="0"/>
          </a:p>
          <a:p>
            <a:r>
              <a:rPr lang="sk-SK" dirty="0" smtClean="0"/>
              <a:t>Cieľom je „</a:t>
            </a:r>
            <a:r>
              <a:rPr lang="sk-SK" dirty="0" err="1" smtClean="0"/>
              <a:t>mokša</a:t>
            </a:r>
            <a:r>
              <a:rPr lang="sk-SK" dirty="0" smtClean="0"/>
              <a:t>“ – keď sa človek vymaní z kolotoča večného prevteľovania a dostane sa do sveta </a:t>
            </a:r>
            <a:r>
              <a:rPr lang="sk-SK" dirty="0" err="1" smtClean="0"/>
              <a:t>Dévov</a:t>
            </a:r>
            <a:r>
              <a:rPr lang="sk-SK" dirty="0" smtClean="0"/>
              <a:t>, čo sú vyššie bytosti</a:t>
            </a:r>
          </a:p>
          <a:p>
            <a:r>
              <a:rPr lang="sk-SK" dirty="0" err="1" smtClean="0"/>
              <a:t>Jóga</a:t>
            </a:r>
            <a:r>
              <a:rPr lang="sk-SK" dirty="0" smtClean="0"/>
              <a:t>, meditácia</a:t>
            </a:r>
          </a:p>
          <a:p>
            <a:endParaRPr lang="sk-SK" dirty="0"/>
          </a:p>
        </p:txBody>
      </p:sp>
      <p:pic>
        <p:nvPicPr>
          <p:cNvPr id="5124" name="Picture 4" descr="http://www.turisimo.cz/assets/country/indie/upload/photo/large_Chramy,%20Orissa,%20varunsuresh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746" y="2193925"/>
            <a:ext cx="4343020" cy="397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060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Hinduizmus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/>
              <a:t>Odmietajú Ježiša</a:t>
            </a:r>
          </a:p>
          <a:p>
            <a:r>
              <a:rPr lang="sk-SK" dirty="0" smtClean="0"/>
              <a:t>V pohľade na Trojicu majú protichodné učenia</a:t>
            </a:r>
          </a:p>
          <a:p>
            <a:endParaRPr lang="sk-SK" dirty="0"/>
          </a:p>
        </p:txBody>
      </p:sp>
      <p:pic>
        <p:nvPicPr>
          <p:cNvPr id="7170" name="Picture 2" descr="http://imagebox.cz.osobnosti.cz/film/jesus-of-nazareth/M484183-7536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397" y="2194560"/>
            <a:ext cx="5593442" cy="384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768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yp dreva">
  <a:themeElements>
    <a:clrScheme name="Wood Type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Wood Type">
      <a:majorFont>
        <a:latin typeface="Arial Black" panose="020B0A040201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 panose="020B06040202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BE1B6DD8-9976-4550-A6F4-B2DD4EA939D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TC103090434[[fn=Druh dreva]]</Template>
  <TotalTime>53</TotalTime>
  <Words>223</Words>
  <Application>Microsoft Office PowerPoint</Application>
  <PresentationFormat>Širokouhlá</PresentationFormat>
  <Paragraphs>38</Paragraphs>
  <Slides>13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7" baseType="lpstr">
      <vt:lpstr>Arial</vt:lpstr>
      <vt:lpstr>Arial Black</vt:lpstr>
      <vt:lpstr>Wingdings</vt:lpstr>
      <vt:lpstr>Typ dreva</vt:lpstr>
      <vt:lpstr>Pohľad iných náboženstiev na Ježiša</vt:lpstr>
      <vt:lpstr>Pohľad iných náboženstiev na Ježiša</vt:lpstr>
      <vt:lpstr>Islam</vt:lpstr>
      <vt:lpstr>Islam</vt:lpstr>
      <vt:lpstr>Islam</vt:lpstr>
      <vt:lpstr>Pohľad iných náboženstiev na Ježiša</vt:lpstr>
      <vt:lpstr>Budhizmus</vt:lpstr>
      <vt:lpstr>Budhizmus </vt:lpstr>
      <vt:lpstr>Budhizmus </vt:lpstr>
      <vt:lpstr>Pohľad iných náboženstiev na Ježiša</vt:lpstr>
      <vt:lpstr>Hinduizmus</vt:lpstr>
      <vt:lpstr>Hinduizmus</vt:lpstr>
      <vt:lpstr>Hinduizmus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Pohľad iných náboženstiev na Ježiša</dc:title>
  <dc:creator>Stanislav Grega</dc:creator>
  <cp:lastModifiedBy>Stanislav Grega</cp:lastModifiedBy>
  <cp:revision>5</cp:revision>
  <dcterms:created xsi:type="dcterms:W3CDTF">2014-04-10T08:26:31Z</dcterms:created>
  <dcterms:modified xsi:type="dcterms:W3CDTF">2014-04-10T09:19:33Z</dcterms:modified>
</cp:coreProperties>
</file>