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59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5" r:id="rId17"/>
    <p:sldId id="27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6" d="100"/>
          <a:sy n="66" d="100"/>
        </p:scale>
        <p:origin x="2256" y="11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10/24/2013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10/24/2013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8000" dirty="0" smtClean="0"/>
              <a:t>Úcta k životu I.</a:t>
            </a:r>
            <a:endParaRPr lang="sk-SK" sz="80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sz="4800" dirty="0" smtClean="0"/>
              <a:t>Nezabiješ! </a:t>
            </a:r>
            <a:endParaRPr lang="sk-SK" sz="4800" dirty="0"/>
          </a:p>
        </p:txBody>
      </p:sp>
    </p:spTree>
    <p:extLst>
      <p:ext uri="{BB962C8B-B14F-4D97-AF65-F5344CB8AC3E}">
        <p14:creationId xmlns:p14="http://schemas.microsoft.com/office/powerpoint/2010/main" val="4291012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3200" dirty="0" smtClean="0"/>
              <a:t>Dostali ste už niekedy nejaký dar?</a:t>
            </a:r>
            <a:endParaRPr lang="sk-SK" sz="32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2806586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3200" dirty="0" smtClean="0"/>
              <a:t>Kedy?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3200" dirty="0" smtClean="0"/>
              <a:t>Od koho?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3200" dirty="0" smtClean="0"/>
              <a:t>Koho si ty obdaroval?</a:t>
            </a:r>
            <a:endParaRPr lang="sk-SK" sz="3200" dirty="0"/>
          </a:p>
        </p:txBody>
      </p:sp>
      <p:pic>
        <p:nvPicPr>
          <p:cNvPr id="1026" name="Picture 2" descr="http://img.diva.sk/stories/Ilustracne/darceky_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6033" y="675503"/>
            <a:ext cx="6794406" cy="4552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0638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6600" dirty="0" smtClean="0"/>
              <a:t>Dar</a:t>
            </a:r>
            <a:endParaRPr lang="sk-SK" sz="66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Je to niečo dané inej osobe alebo spoločnosti bez protihodnoty a bez vedľajšieho úmyslu zaviazať si toho, komu ten dar dávame. </a:t>
            </a:r>
            <a:endParaRPr lang="sk-SK" sz="2800" dirty="0"/>
          </a:p>
        </p:txBody>
      </p:sp>
      <p:pic>
        <p:nvPicPr>
          <p:cNvPr id="2050" name="Picture 2" descr="https://www.lakewood-center.org/files/Christmas-Present-red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77" r="22077"/>
          <a:stretch>
            <a:fillRect/>
          </a:stretch>
        </p:blipFill>
        <p:spPr bwMode="auto">
          <a:xfrm>
            <a:off x="6351373" y="691978"/>
            <a:ext cx="4852086" cy="5404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805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5400" dirty="0" smtClean="0"/>
              <a:t>Dar môže byť....</a:t>
            </a:r>
            <a:endParaRPr lang="sk-SK" sz="5400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4400" dirty="0" smtClean="0"/>
              <a:t>dobrý</a:t>
            </a:r>
            <a:endParaRPr lang="sk-SK" sz="4400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sz="4400" dirty="0" smtClean="0"/>
              <a:t>zlý</a:t>
            </a:r>
            <a:endParaRPr lang="sk-SK" dirty="0"/>
          </a:p>
        </p:txBody>
      </p:sp>
      <p:pic>
        <p:nvPicPr>
          <p:cNvPr id="4098" name="Picture 2" descr="http://vtipy.netroof.eu/data/images/som-zvedavy-na-darcek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192" y="2870200"/>
            <a:ext cx="3894666" cy="292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tarix.info/uploads/posts/2011-10/1319462192_troya_kon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160" y="2870200"/>
            <a:ext cx="3015443" cy="292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269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800" dirty="0" smtClean="0"/>
              <a:t>Trojský kôň</a:t>
            </a:r>
            <a:endParaRPr lang="sk-SK" sz="48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Navonok pekný a lákavý, ale...</a:t>
            </a:r>
            <a:endParaRPr lang="sk-SK" sz="2800" dirty="0"/>
          </a:p>
        </p:txBody>
      </p:sp>
      <p:pic>
        <p:nvPicPr>
          <p:cNvPr id="5122" name="Picture 2" descr="http://i.idnes.cz/bw/27/trojskyh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147757"/>
            <a:ext cx="6169025" cy="4105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068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5400" dirty="0" smtClean="0"/>
              <a:t>„Pekné“ pokušenie</a:t>
            </a:r>
            <a:endParaRPr lang="sk-SK" sz="5400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4000" dirty="0" smtClean="0"/>
              <a:t>cigarety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sz="4000" dirty="0" smtClean="0"/>
              <a:t>alkohol</a:t>
            </a:r>
            <a:endParaRPr lang="sk-SK" sz="4000" dirty="0"/>
          </a:p>
        </p:txBody>
      </p:sp>
      <p:pic>
        <p:nvPicPr>
          <p:cNvPr id="6146" name="Picture 2" descr="http://slovenskainzercia.sk/x-sk/inz/1464/1464783-nabidka-cigarety-faktori-eu-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4315" y="2870200"/>
            <a:ext cx="1780419" cy="292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ajstyl.sk/images/2/2a/Alk2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131" y="2973387"/>
            <a:ext cx="3619500" cy="271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627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400" dirty="0"/>
              <a:t>„Pekné“ pokušenie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4000" dirty="0" smtClean="0"/>
              <a:t>falošné priateľstvo</a:t>
            </a:r>
            <a:endParaRPr lang="sk-SK" sz="4000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sz="4000" dirty="0" smtClean="0"/>
              <a:t>drogy</a:t>
            </a:r>
            <a:endParaRPr lang="sk-SK" sz="4000" dirty="0"/>
          </a:p>
        </p:txBody>
      </p:sp>
      <p:pic>
        <p:nvPicPr>
          <p:cNvPr id="7170" name="Picture 2" descr="http://www.magnificat.sk/wp-content/uploads/2013/09/Snowwhite-disneyscreencaps.com-12992-1240x91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883" y="2870200"/>
            <a:ext cx="3941284" cy="292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encrypted-tbn3.gstatic.com/images?q=tbn:ANd9GcRFGrwnFqNQQrCfk1Tb1qpDrFivdISDJVUXoU2YUpFItIm07pxm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040" y="2870200"/>
            <a:ext cx="3893306" cy="2916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225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5400" dirty="0" smtClean="0"/>
              <a:t>Darom je aj...</a:t>
            </a:r>
            <a:endParaRPr lang="sk-SK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sz="5400" dirty="0" smtClean="0"/>
              <a:t>Život</a:t>
            </a:r>
          </a:p>
          <a:p>
            <a:r>
              <a:rPr lang="sk-SK" sz="5400" dirty="0" smtClean="0"/>
              <a:t>Viera</a:t>
            </a:r>
          </a:p>
          <a:p>
            <a:endParaRPr lang="sk-SK" dirty="0"/>
          </a:p>
        </p:txBody>
      </p:sp>
      <p:pic>
        <p:nvPicPr>
          <p:cNvPr id="3074" name="Picture 2" descr="http://obrazky.4ever.sk/data/download/ludia/deti/%5bobrazky.4ever.sk%5d%20dieta%2015856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363" y="2405162"/>
            <a:ext cx="4995862" cy="312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2030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800" dirty="0" smtClean="0"/>
              <a:t>Pán Boh je darcom života</a:t>
            </a:r>
            <a:endParaRPr lang="sk-SK" sz="4800" dirty="0"/>
          </a:p>
        </p:txBody>
      </p:sp>
      <p:pic>
        <p:nvPicPr>
          <p:cNvPr id="8194" name="Picture 2" descr="http://myty.info/image/2011050001/buh-clovek-stvoreni-sixtinska-kaple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773" y="1674655"/>
            <a:ext cx="9885405" cy="508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14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4000" dirty="0" smtClean="0"/>
              <a:t>Nezabiješ! – Nezavraždíš!</a:t>
            </a:r>
            <a:endParaRPr lang="sk-SK" sz="4000" dirty="0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sz="2400" dirty="0" smtClean="0"/>
              <a:t>Božie prikázanie</a:t>
            </a:r>
            <a:endParaRPr lang="sk-SK" sz="2400" dirty="0"/>
          </a:p>
        </p:txBody>
      </p:sp>
      <p:pic>
        <p:nvPicPr>
          <p:cNvPr id="9222" name="Picture 6" descr="http://obrazky.4ever.sk/data/download/kreslene/digital-art/%5bobrazky.4ever.sk%5d%20vrazda,%20silueta,%20utes,%20obloha%201494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30"/>
          <a:stretch/>
        </p:blipFill>
        <p:spPr bwMode="auto">
          <a:xfrm>
            <a:off x="403654" y="192215"/>
            <a:ext cx="11574161" cy="4223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1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800" dirty="0" smtClean="0"/>
              <a:t>smrť</a:t>
            </a:r>
            <a:endParaRPr lang="sk-SK" sz="4800" dirty="0"/>
          </a:p>
        </p:txBody>
      </p:sp>
      <p:sp>
        <p:nvSpPr>
          <p:cNvPr id="6" name="Zástupný symbol textu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3200" dirty="0" smtClean="0"/>
              <a:t>Je súčasťou života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k-SK" sz="3200" dirty="0"/>
          </a:p>
        </p:txBody>
      </p:sp>
      <p:pic>
        <p:nvPicPr>
          <p:cNvPr id="10242" name="Picture 2" descr="http://4.bp.blogspot.com/_pJzaZgV91A0/TEv2YWIl8jI/AAAAAAAAAZo/0ulhLRPIIac/s1600/%5Bobrazky.4ever.sk%5D+smrt,+mec,+les,+netvor,+demon,+nazgul,+prizrak+9188152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04"/>
          <a:stretch/>
        </p:blipFill>
        <p:spPr bwMode="auto">
          <a:xfrm>
            <a:off x="4648200" y="887016"/>
            <a:ext cx="6169025" cy="4797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611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4800" dirty="0" smtClean="0"/>
              <a:t>Čo bude po smrti?</a:t>
            </a:r>
            <a:endParaRPr lang="sk-SK" sz="4800" dirty="0"/>
          </a:p>
        </p:txBody>
      </p:sp>
      <p:sp>
        <p:nvSpPr>
          <p:cNvPr id="5" name="Zástupný symbol obrázka 4"/>
          <p:cNvSpPr>
            <a:spLocks noGrp="1"/>
          </p:cNvSpPr>
          <p:nvPr>
            <p:ph type="pic" idx="1"/>
          </p:nvPr>
        </p:nvSpPr>
        <p:spPr/>
      </p:sp>
      <p:sp>
        <p:nvSpPr>
          <p:cNvPr id="6" name="Zástupný symbol textu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11268" name="Picture 4" descr="http://www.psera.sk/images/rakvy/truhla0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2" t="29741" r="8099" b="12477"/>
          <a:stretch/>
        </p:blipFill>
        <p:spPr bwMode="auto">
          <a:xfrm>
            <a:off x="1462410" y="1005016"/>
            <a:ext cx="8578206" cy="300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68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800" dirty="0" smtClean="0"/>
              <a:t>závislosti</a:t>
            </a:r>
            <a:endParaRPr lang="sk-SK" sz="48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Ničia náš život</a:t>
            </a:r>
            <a:endParaRPr lang="sk-SK" sz="3600" dirty="0"/>
          </a:p>
        </p:txBody>
      </p:sp>
      <p:pic>
        <p:nvPicPr>
          <p:cNvPr id="12290" name="Picture 2" descr="http://www.vychytane.sk/filesystem/image/201002/1112-0-nova-zavislos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733053"/>
            <a:ext cx="6169025" cy="2934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918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www.equark.sk/data/mid/article_328_internet_zavislo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901" y="224407"/>
            <a:ext cx="2177402" cy="2189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www.ajstyl.sk/images/6/67/Alk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843" y="685971"/>
            <a:ext cx="4286250" cy="268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http://www.fotoaparat.cz/images/0254/02546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757" y="3760573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http://fotky.sme.sk/foto/33458/zavislost?type=v&amp;x=650&amp;y=86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051" y="3372022"/>
            <a:ext cx="2554514" cy="338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4" name="Picture 12" descr="http://www.mojlekar.eu/news_files/6_2010_10_31_12_25_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170" y="409315"/>
            <a:ext cx="3143250" cy="268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2" name="Picture 10" descr="http://rastamama.sk/wp-content/uploads/citova-zavislost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229" y="2504063"/>
            <a:ext cx="466725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109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7200" dirty="0" smtClean="0"/>
              <a:t>závislosti</a:t>
            </a:r>
            <a:endParaRPr lang="sk-SK" sz="7200" dirty="0"/>
          </a:p>
        </p:txBody>
      </p:sp>
      <p:sp>
        <p:nvSpPr>
          <p:cNvPr id="5" name="Zástupný symbol obsahu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sz="4000" dirty="0" smtClean="0"/>
              <a:t>Alkohol</a:t>
            </a:r>
          </a:p>
          <a:p>
            <a:r>
              <a:rPr lang="sk-SK" sz="4000" dirty="0" smtClean="0"/>
              <a:t>Cigarety</a:t>
            </a:r>
          </a:p>
          <a:p>
            <a:r>
              <a:rPr lang="sk-SK" sz="4000" dirty="0" smtClean="0"/>
              <a:t>Drogy</a:t>
            </a:r>
          </a:p>
          <a:p>
            <a:r>
              <a:rPr lang="sk-SK" sz="4000" dirty="0" smtClean="0"/>
              <a:t>Lieky</a:t>
            </a:r>
          </a:p>
          <a:p>
            <a:r>
              <a:rPr lang="sk-SK" sz="4000" dirty="0" smtClean="0"/>
              <a:t>Hra na automatoch</a:t>
            </a:r>
          </a:p>
          <a:p>
            <a:r>
              <a:rPr lang="sk-SK" sz="4000" dirty="0" smtClean="0"/>
              <a:t>Závislosť na PC</a:t>
            </a:r>
            <a:endParaRPr lang="sk-SK" sz="4000" dirty="0"/>
          </a:p>
        </p:txBody>
      </p:sp>
      <p:pic>
        <p:nvPicPr>
          <p:cNvPr id="14338" name="Picture 2" descr="http://www.sector.sk/files/recenzie/20135116135765%5C/Lords-of-Football-29975-528976-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743" y="1513343"/>
            <a:ext cx="5544457" cy="4277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980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 eaLnBrk="0" fontAlgn="base" hangingPunct="0">
              <a:spcAft>
                <a:spcPct val="0"/>
              </a:spcAft>
            </a:pPr>
            <a:r>
              <a:rPr lang="sk-SK" sz="4000" b="1" dirty="0">
                <a:latin typeface="Verdana" panose="020B0604030504040204" pitchFamily="34" charset="0"/>
              </a:rPr>
              <a:t>Nezabiješ!</a:t>
            </a:r>
            <a:endParaRPr lang="sk-SK" sz="4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sk-SK" sz="3600" b="1" dirty="0" smtClean="0">
                <a:latin typeface="Verdana" panose="020B0604030504040204" pitchFamily="34" charset="0"/>
              </a:rPr>
              <a:t>Máme </a:t>
            </a:r>
            <a:r>
              <a:rPr lang="sk-SK" sz="3600" b="1" dirty="0">
                <a:latin typeface="Verdana" panose="020B0604030504040204" pitchFamily="34" charset="0"/>
              </a:rPr>
              <a:t>sa Pána Boha báť a Ho milovať, aby sme svojmu blížnemu na živote neškodili a bolesť mu nespôsobili, ale aby sme mu pomáhali a podporovali ho vo všetkých telesných potrebách života</a:t>
            </a:r>
            <a:r>
              <a:rPr lang="sk-SK" sz="3600" b="1" dirty="0" smtClean="0">
                <a:latin typeface="Verdana" panose="020B0604030504040204" pitchFamily="34" charset="0"/>
              </a:rPr>
              <a:t>.</a:t>
            </a:r>
            <a:endParaRPr lang="sk-SK" sz="3600" b="1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lvl="0"/>
            <a:r>
              <a:rPr lang="sk-SK" sz="4400" b="1" dirty="0">
                <a:latin typeface="Courier New" panose="02070309020205020404" pitchFamily="49" charset="0"/>
                <a:cs typeface="Courier New" panose="02070309020205020404" pitchFamily="49" charset="0"/>
              </a:rPr>
              <a:t>Čo to znamená</a:t>
            </a:r>
            <a:r>
              <a:rPr lang="sk-SK" sz="4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?</a:t>
            </a:r>
            <a:endParaRPr lang="sk-SK" sz="4400" dirty="0"/>
          </a:p>
        </p:txBody>
      </p:sp>
    </p:spTree>
    <p:extLst>
      <p:ext uri="{BB962C8B-B14F-4D97-AF65-F5344CB8AC3E}">
        <p14:creationId xmlns:p14="http://schemas.microsoft.com/office/powerpoint/2010/main" val="352205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7200" dirty="0" smtClean="0"/>
              <a:t>Život je Boží dar</a:t>
            </a:r>
            <a:endParaRPr lang="sk-SK" sz="72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1414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beský">
  <a:themeElements>
    <a:clrScheme name="Celestial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61DDDE80-2DFA-4F2A-B66F-72059846BD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TC103457452[[fn=Nebeské]]</Template>
  <TotalTime>60</TotalTime>
  <Words>163</Words>
  <Application>Microsoft Office PowerPoint</Application>
  <PresentationFormat>Širokouhlá</PresentationFormat>
  <Paragraphs>41</Paragraphs>
  <Slides>17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Courier New</vt:lpstr>
      <vt:lpstr>Verdana</vt:lpstr>
      <vt:lpstr>Nebeský</vt:lpstr>
      <vt:lpstr>Úcta k životu I.</vt:lpstr>
      <vt:lpstr>Dostali ste už niekedy nejaký dar?</vt:lpstr>
      <vt:lpstr>Dar</vt:lpstr>
      <vt:lpstr>Dar môže byť....</vt:lpstr>
      <vt:lpstr>Trojský kôň</vt:lpstr>
      <vt:lpstr>„Pekné“ pokušenie</vt:lpstr>
      <vt:lpstr>„Pekné“ pokušenie</vt:lpstr>
      <vt:lpstr>Darom je aj...</vt:lpstr>
      <vt:lpstr>Pán Boh je darcom života</vt:lpstr>
      <vt:lpstr>Nezabiješ! – Nezavraždíš!</vt:lpstr>
      <vt:lpstr>smrť</vt:lpstr>
      <vt:lpstr>Čo bude po smrti?</vt:lpstr>
      <vt:lpstr>závislosti</vt:lpstr>
      <vt:lpstr>Prezentácia programu PowerPoint</vt:lpstr>
      <vt:lpstr>závislosti</vt:lpstr>
      <vt:lpstr>Nezabiješ!</vt:lpstr>
      <vt:lpstr>Život je Boží dar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Úcta k životu I.</dc:title>
  <dc:creator>Stanislav Grega</dc:creator>
  <cp:lastModifiedBy>Stanislav Grega</cp:lastModifiedBy>
  <cp:revision>14</cp:revision>
  <dcterms:created xsi:type="dcterms:W3CDTF">2013-10-24T06:19:55Z</dcterms:created>
  <dcterms:modified xsi:type="dcterms:W3CDTF">2013-10-24T07:22:10Z</dcterms:modified>
</cp:coreProperties>
</file>