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2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Život v spoločenstve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Človek v spoločenstve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53129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Napíšte na papier aspoň tri skupiny ľudí s ktorými tvoríte spoločenstvo.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Povedzte prečo si myslíte, že s nimi tvoríte spoločenstvo?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13996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Viete kto to je?</a:t>
            </a:r>
            <a:endParaRPr lang="sk-SK" dirty="0"/>
          </a:p>
        </p:txBody>
      </p:sp>
      <p:pic>
        <p:nvPicPr>
          <p:cNvPr id="1026" name="Picture 2" descr="http://moviescene.files.wordpress.com/2012/08/cast-awa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469" y="2133600"/>
            <a:ext cx="6716888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67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Toto je:</a:t>
            </a:r>
            <a:endParaRPr lang="sk-SK" sz="36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err="1" smtClean="0"/>
              <a:t>Robinson</a:t>
            </a:r>
            <a:r>
              <a:rPr lang="sk-SK" sz="2800" dirty="0" smtClean="0"/>
              <a:t> </a:t>
            </a:r>
            <a:r>
              <a:rPr lang="sk-SK" sz="2800" dirty="0" err="1" smtClean="0"/>
              <a:t>Crusoe</a:t>
            </a:r>
            <a:endParaRPr lang="sk-SK" sz="2800" dirty="0"/>
          </a:p>
        </p:txBody>
      </p:sp>
      <p:pic>
        <p:nvPicPr>
          <p:cNvPr id="2052" name="Picture 4" descr="http://image.toutlecine.com/photos/s/e/u/seul-au-monde-2000-04-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08" y="446088"/>
            <a:ext cx="3622609" cy="541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76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o ňom viete?</a:t>
            </a:r>
            <a:br>
              <a:rPr lang="sk-SK" dirty="0" smtClean="0"/>
            </a:br>
            <a:r>
              <a:rPr lang="sk-SK" dirty="0" smtClean="0"/>
              <a:t>Ako žil?</a:t>
            </a:r>
            <a:endParaRPr lang="sk-SK" dirty="0"/>
          </a:p>
        </p:txBody>
      </p:sp>
      <p:pic>
        <p:nvPicPr>
          <p:cNvPr id="4" name="Picture 2" descr="http://image.toutlecine.com/photos/s/e/u/seul-au-monde-2000-03-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812" y="2133600"/>
            <a:ext cx="5710201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77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Človek okolo seba potrebuje ľudí.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397324"/>
            <a:ext cx="4313238" cy="3234928"/>
          </a:xfrm>
        </p:spPr>
      </p:pic>
      <p:pic>
        <p:nvPicPr>
          <p:cNvPr id="8" name="Zástupný symbol obsahu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3" y="2405261"/>
            <a:ext cx="4313237" cy="3234927"/>
          </a:xfrm>
        </p:spPr>
      </p:pic>
    </p:spTree>
    <p:extLst>
      <p:ext uri="{BB962C8B-B14F-4D97-AF65-F5344CB8AC3E}">
        <p14:creationId xmlns:p14="http://schemas.microsoft.com/office/powerpoint/2010/main" val="66542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Ľudia tvoria rôzne spoločenstvá...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2800" dirty="0" smtClean="0"/>
              <a:t>rodina</a:t>
            </a:r>
            <a:endParaRPr lang="sk-SK" sz="2800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2800" dirty="0" smtClean="0"/>
              <a:t>futbal</a:t>
            </a:r>
            <a:endParaRPr lang="sk-SK" dirty="0"/>
          </a:p>
        </p:txBody>
      </p:sp>
      <p:pic>
        <p:nvPicPr>
          <p:cNvPr id="10" name="Picture 4" descr="http://usti.ymca.cz/data/pics/pro-nejmensi/happy%20famil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798" y="2894202"/>
            <a:ext cx="4459506" cy="295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Zástupný symbol obsahu 8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6"/>
          <a:stretch/>
        </p:blipFill>
        <p:spPr>
          <a:xfrm>
            <a:off x="7167563" y="2877424"/>
            <a:ext cx="4338637" cy="2972314"/>
          </a:xfrm>
        </p:spPr>
      </p:pic>
    </p:spTree>
    <p:extLst>
      <p:ext uri="{BB962C8B-B14F-4D97-AF65-F5344CB8AC3E}">
        <p14:creationId xmlns:p14="http://schemas.microsoft.com/office/powerpoint/2010/main" val="393946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Človek je stvorený pre spoločenstvo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2800" dirty="0" smtClean="0"/>
              <a:t>S Pánom Bohom</a:t>
            </a:r>
            <a:endParaRPr lang="sk-SK" sz="2800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2800" dirty="0" smtClean="0"/>
              <a:t>S človekom</a:t>
            </a:r>
            <a:endParaRPr lang="sk-SK" sz="2800" dirty="0"/>
          </a:p>
        </p:txBody>
      </p:sp>
      <p:pic>
        <p:nvPicPr>
          <p:cNvPr id="6146" name="Picture 2" descr="http://www.prlog.org/11409306-the-creation-of-ada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2796687"/>
            <a:ext cx="4343400" cy="285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bartik.files.wordpress.com/2010/09/adam-and-eve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857" y="2796687"/>
            <a:ext cx="4537970" cy="285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44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89212" y="1110457"/>
            <a:ext cx="3505199" cy="976312"/>
          </a:xfrm>
        </p:spPr>
        <p:txBody>
          <a:bodyPr>
            <a:noAutofit/>
          </a:bodyPr>
          <a:lstStyle/>
          <a:p>
            <a:r>
              <a:rPr lang="sk-SK" sz="3600" dirty="0" smtClean="0"/>
              <a:t>Čo sú ľudské práva?</a:t>
            </a:r>
            <a:endParaRPr lang="sk-SK" sz="36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589212" y="2572283"/>
            <a:ext cx="3505199" cy="3288765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7170" name="Picture 2" descr="http://www.pravo-medicina.sk/___images/aktuality/000aaajustic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3" y="1919855"/>
            <a:ext cx="5181600" cy="246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47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800" dirty="0" smtClean="0"/>
              <a:t>V každom spoločenstve platia určité pravidlá, ktoré musíme rešpektovať</a:t>
            </a:r>
            <a:endParaRPr lang="sk-SK" sz="2800" dirty="0"/>
          </a:p>
        </p:txBody>
      </p:sp>
      <p:pic>
        <p:nvPicPr>
          <p:cNvPr id="13314" name="Picture 2" descr="http://www.slevnuj.cz/_scriptfiles/uploaded/images/vykricn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965" y="738231"/>
            <a:ext cx="3679005" cy="350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77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Etika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Je to súhrn noriem a pravidiel správania. </a:t>
            </a:r>
          </a:p>
          <a:p>
            <a:r>
              <a:rPr lang="sk-SK" sz="2800" dirty="0" smtClean="0"/>
              <a:t>Je to náuka o morálke. </a:t>
            </a:r>
            <a:endParaRPr lang="sk-SK" sz="2800" dirty="0"/>
          </a:p>
        </p:txBody>
      </p:sp>
      <p:pic>
        <p:nvPicPr>
          <p:cNvPr id="8194" name="Picture 2" descr="http://www.greentoys.cz/images/stories/foto-clanku/letak_sten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076" y="1905000"/>
            <a:ext cx="4743240" cy="435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97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Morálka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Je to súbor uznávaných mravných noriem vyplývajúcich z určitého chápania mravných hodnôt, ich povahy a hierarchie. </a:t>
            </a:r>
            <a:endParaRPr lang="sk-SK" sz="2800" dirty="0"/>
          </a:p>
        </p:txBody>
      </p:sp>
      <p:pic>
        <p:nvPicPr>
          <p:cNvPr id="9218" name="Picture 2" descr="http://t2.gstatic.com/images?q=tbn:ANd9GcSfO6bxZC0aJj2zCElD5Zuss6O5jEgJEl2FpZjKEhEqB2XVlWHm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375" y="1481272"/>
            <a:ext cx="2885812" cy="493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24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Zákon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Ustálene pravidlo morálnej spoločnosti.</a:t>
            </a:r>
          </a:p>
          <a:p>
            <a:r>
              <a:rPr lang="sk-SK" sz="2800" dirty="0" smtClean="0"/>
              <a:t>Právna norma orgánu štátnej moci</a:t>
            </a:r>
            <a:endParaRPr lang="sk-SK" sz="2800" dirty="0"/>
          </a:p>
        </p:txBody>
      </p:sp>
      <p:pic>
        <p:nvPicPr>
          <p:cNvPr id="10242" name="Picture 2" descr="http://1y4o79syc6g4difua2cvof9qco.wpengine.netdna-cdn.com/wp-content/uploads/2013/08/law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263" y="2407640"/>
            <a:ext cx="4919142" cy="327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01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Trestný čin</a:t>
            </a:r>
            <a:endParaRPr lang="sk-SK" sz="40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Ak niektoré z týchto pravidiel a noriem porušujeme, tak páchame trestný čin.</a:t>
            </a:r>
            <a:endParaRPr lang="sk-SK" sz="2800" dirty="0"/>
          </a:p>
        </p:txBody>
      </p:sp>
      <p:pic>
        <p:nvPicPr>
          <p:cNvPr id="11266" name="Picture 2" descr="http://img.aktuality.sk/stories/NAJNOVSIE_FOTKY/KRIMI/puta_muz_zadrzany_dreamstim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13" y="1210469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47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Dozor nad pravidlami a zákonmi 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2800" dirty="0" smtClean="0"/>
              <a:t>Kontrolná moc</a:t>
            </a:r>
            <a:endParaRPr lang="sk-SK" sz="2800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2800" dirty="0" smtClean="0"/>
              <a:t>Výkonná moc</a:t>
            </a:r>
            <a:endParaRPr lang="sk-SK" sz="2800" dirty="0"/>
          </a:p>
        </p:txBody>
      </p:sp>
      <p:pic>
        <p:nvPicPr>
          <p:cNvPr id="12294" name="Picture 6" descr="Súbor: slovenská polícia, policajné auto Kia sorento jpg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2597150"/>
            <a:ext cx="43434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img.cas.sk/img/4/article/1177401_sudca-sud-ilustracne-kladivko-spravodlivost-sudna-sien-crop-crop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563" y="2610213"/>
            <a:ext cx="4338637" cy="32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63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Boží zákon</a:t>
            </a:r>
            <a:endParaRPr lang="sk-SK" sz="40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Pán Boh je kontrolnou a zároveň výkonnou </a:t>
            </a:r>
            <a:r>
              <a:rPr lang="sk-SK" sz="2800" dirty="0" smtClean="0"/>
              <a:t>mocou.</a:t>
            </a:r>
            <a:endParaRPr lang="sk-SK" sz="2800" dirty="0"/>
          </a:p>
        </p:txBody>
      </p:sp>
      <p:pic>
        <p:nvPicPr>
          <p:cNvPr id="15362" name="Picture 2" descr="http://canlloparot.files.wordpress.com/2013/04/10commandmentsto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1" y="1553368"/>
            <a:ext cx="5427678" cy="430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199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Hľa, aké dobré, aké milé je to, keď bratia spolu bývajú!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k-SK" sz="2400" b="1" dirty="0"/>
              <a:t>Ž 133,1</a:t>
            </a:r>
            <a:endParaRPr lang="sk-SK" sz="24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Život v spoločenstve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48463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ym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165</TotalTime>
  <Words>179</Words>
  <Application>Microsoft Office PowerPoint</Application>
  <PresentationFormat>Širokouhlá</PresentationFormat>
  <Paragraphs>35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3</vt:lpstr>
      <vt:lpstr>Dym</vt:lpstr>
      <vt:lpstr>Život v spoločenstve</vt:lpstr>
      <vt:lpstr>Napíšte na papier aspoň tri skupiny ľudí s ktorými tvoríte spoločenstvo. </vt:lpstr>
      <vt:lpstr>Viete kto to je?</vt:lpstr>
      <vt:lpstr>Toto je:</vt:lpstr>
      <vt:lpstr>Čo o ňom viete? Ako žil?</vt:lpstr>
      <vt:lpstr>Človek okolo seba potrebuje ľudí.</vt:lpstr>
      <vt:lpstr>Ľudia tvoria rôzne spoločenstvá...</vt:lpstr>
      <vt:lpstr>Človek je stvorený pre spoločenstvo</vt:lpstr>
      <vt:lpstr>Čo sú ľudské práva?</vt:lpstr>
      <vt:lpstr>Prezentácia programu PowerPoint</vt:lpstr>
      <vt:lpstr>Etika </vt:lpstr>
      <vt:lpstr>Morálka</vt:lpstr>
      <vt:lpstr>Zákon </vt:lpstr>
      <vt:lpstr>Trestný čin</vt:lpstr>
      <vt:lpstr>Dozor nad pravidlami a zákonmi </vt:lpstr>
      <vt:lpstr>Boží zákon</vt:lpstr>
      <vt:lpstr>Hľa, aké dobré, aké milé je to, keď bratia spolu bývajú!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Život v spoločenstve</dc:title>
  <dc:creator>Stanislav Grega</dc:creator>
  <cp:lastModifiedBy>Stanislav Grega</cp:lastModifiedBy>
  <cp:revision>19</cp:revision>
  <dcterms:created xsi:type="dcterms:W3CDTF">2013-09-11T19:13:25Z</dcterms:created>
  <dcterms:modified xsi:type="dcterms:W3CDTF">2016-09-29T07:34:57Z</dcterms:modified>
</cp:coreProperties>
</file>