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4/16/2015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4/16/2015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4/16/2015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4/16/2015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4/16/2015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4/16/2015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4/16/2015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4/16/2015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4/16/2015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4/16/2015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4/16/2015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4/16/2015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4/16/2015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4/16/2015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4/16/2015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4/16/2015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4/16/2015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4/16/2015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sz="8800" dirty="0" smtClean="0"/>
              <a:t>Svedomie</a:t>
            </a:r>
            <a:endParaRPr lang="sk-SK" sz="88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6539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je to svedomie?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801461"/>
          </a:xfrm>
        </p:spPr>
        <p:txBody>
          <a:bodyPr>
            <a:noAutofit/>
          </a:bodyPr>
          <a:lstStyle/>
          <a:p>
            <a:r>
              <a:rPr lang="sk-SK" sz="3200" dirty="0" smtClean="0"/>
              <a:t>Je to Boží hlas v človeku.</a:t>
            </a:r>
          </a:p>
          <a:p>
            <a:r>
              <a:rPr lang="sk-SK" sz="3200" dirty="0" smtClean="0"/>
              <a:t>Ozýva sa vtedy, keď sa dostaneme do sporu s Pánom Bohom.</a:t>
            </a:r>
          </a:p>
          <a:p>
            <a:r>
              <a:rPr lang="sk-SK" sz="3200" dirty="0" smtClean="0"/>
              <a:t>Spor s Bohom – Hriech.</a:t>
            </a:r>
            <a:endParaRPr lang="sk-SK" sz="3200" dirty="0"/>
          </a:p>
        </p:txBody>
      </p:sp>
      <p:pic>
        <p:nvPicPr>
          <p:cNvPr id="1026" name="Picture 2" descr="https://kolejak.files.wordpress.com/2014/09/e22fa-conscience.jpg?w=49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028" y="2336872"/>
            <a:ext cx="6119452" cy="4079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956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Kto môže byť svedomím človeka?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Vnútorný hlas</a:t>
            </a:r>
          </a:p>
          <a:p>
            <a:r>
              <a:rPr lang="sk-SK" dirty="0" smtClean="0"/>
              <a:t>Naši príbuzní</a:t>
            </a:r>
          </a:p>
          <a:p>
            <a:r>
              <a:rPr lang="sk-SK" dirty="0" smtClean="0"/>
              <a:t>Naši známi</a:t>
            </a:r>
          </a:p>
          <a:p>
            <a:r>
              <a:rPr lang="sk-SK" dirty="0" smtClean="0"/>
              <a:t>Autority – farár, učiteľ...</a:t>
            </a:r>
          </a:p>
          <a:p>
            <a:r>
              <a:rPr lang="sk-SK" dirty="0" smtClean="0"/>
              <a:t>Úplne neznámi ľudia</a:t>
            </a:r>
          </a:p>
          <a:p>
            <a:r>
              <a:rPr lang="sk-SK" dirty="0" smtClean="0"/>
              <a:t>Sen</a:t>
            </a:r>
          </a:p>
          <a:p>
            <a:r>
              <a:rPr lang="sk-SK" dirty="0" smtClean="0"/>
              <a:t>Modlitba</a:t>
            </a:r>
          </a:p>
          <a:p>
            <a:endParaRPr lang="sk-SK" dirty="0"/>
          </a:p>
        </p:txBody>
      </p:sp>
      <p:pic>
        <p:nvPicPr>
          <p:cNvPr id="2050" name="Picture 2" descr="http://3.bp.blogspot.com/-muX8S05m-tU/TxcyEAvdVwI/AAAAAAAABa4/Nu7Ho-CuFro/s1600/Brugghen-Magdalene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994" y="2393156"/>
            <a:ext cx="28575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82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Svedomie sveta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3600" b="1" dirty="0" smtClean="0"/>
              <a:t>Morálka</a:t>
            </a:r>
            <a:endParaRPr lang="sk-SK" b="1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15"/>
          </p:nvPr>
        </p:nvSpPr>
        <p:spPr/>
        <p:txBody>
          <a:bodyPr>
            <a:normAutofit/>
          </a:bodyPr>
          <a:lstStyle/>
          <a:p>
            <a:r>
              <a:rPr lang="sk-SK" sz="2400" dirty="0" smtClean="0"/>
              <a:t>Je súhrn alebo systém hodnôt, ktoré rozlišujú dobré a zlé konanie. </a:t>
            </a:r>
          </a:p>
          <a:p>
            <a:r>
              <a:rPr lang="sk-SK" sz="2400" dirty="0" smtClean="0"/>
              <a:t>Môže byť u rôznych skupín rozličná. </a:t>
            </a:r>
            <a:endParaRPr lang="sk-SK" sz="2400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sz="3600" b="1" dirty="0" smtClean="0"/>
              <a:t>Zákon</a:t>
            </a:r>
            <a:endParaRPr lang="sk-SK" b="1" dirty="0"/>
          </a:p>
        </p:txBody>
      </p:sp>
      <p:sp>
        <p:nvSpPr>
          <p:cNvPr id="6" name="Zástupný symbol textu 5"/>
          <p:cNvSpPr>
            <a:spLocks noGrp="1"/>
          </p:cNvSpPr>
          <p:nvPr>
            <p:ph type="body" sz="half" idx="16"/>
          </p:nvPr>
        </p:nvSpPr>
        <p:spPr/>
        <p:txBody>
          <a:bodyPr>
            <a:normAutofit/>
          </a:bodyPr>
          <a:lstStyle/>
          <a:p>
            <a:r>
              <a:rPr lang="sk-SK" sz="2400" dirty="0" smtClean="0"/>
              <a:t>Je ustálene právo, princíp. </a:t>
            </a:r>
          </a:p>
          <a:p>
            <a:r>
              <a:rPr lang="sk-SK" sz="2400" dirty="0" smtClean="0"/>
              <a:t>Je to tiež právna norma zákonodarcu. </a:t>
            </a:r>
          </a:p>
          <a:p>
            <a:r>
              <a:rPr lang="sk-SK" sz="2400" dirty="0" smtClean="0"/>
              <a:t>Porušenie zákona je trestné. </a:t>
            </a:r>
            <a:endParaRPr lang="sk-SK" sz="2400" dirty="0"/>
          </a:p>
        </p:txBody>
      </p:sp>
      <p:sp>
        <p:nvSpPr>
          <p:cNvPr id="7" name="Zástupný symbol textu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k-SK" sz="3600" b="1" dirty="0" smtClean="0"/>
              <a:t>Právo</a:t>
            </a:r>
            <a:endParaRPr lang="sk-SK" sz="3600" b="1" dirty="0"/>
          </a:p>
        </p:txBody>
      </p:sp>
      <p:sp>
        <p:nvSpPr>
          <p:cNvPr id="8" name="Zástupný symbol textu 7"/>
          <p:cNvSpPr>
            <a:spLocks noGrp="1"/>
          </p:cNvSpPr>
          <p:nvPr>
            <p:ph type="body" sz="half" idx="17"/>
          </p:nvPr>
        </p:nvSpPr>
        <p:spPr/>
        <p:txBody>
          <a:bodyPr>
            <a:normAutofit/>
          </a:bodyPr>
          <a:lstStyle/>
          <a:p>
            <a:r>
              <a:rPr lang="sk-SK" sz="2400" dirty="0" smtClean="0"/>
              <a:t>Hovorí o tom, čo sa prikazuje spoločnosti, teda ako sa majú správať, čo je im dovolené a čo sa pod hrozbou trestu zakazuje.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1619867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Biblické príklady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Jonáš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Judáš</a:t>
            </a:r>
            <a:endParaRPr lang="sk-SK" dirty="0"/>
          </a:p>
        </p:txBody>
      </p:sp>
      <p:sp>
        <p:nvSpPr>
          <p:cNvPr id="6" name="Zástupný symbol textu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textu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k-SK" dirty="0" smtClean="0"/>
              <a:t>Peter</a:t>
            </a:r>
            <a:endParaRPr lang="sk-SK" dirty="0"/>
          </a:p>
        </p:txBody>
      </p:sp>
      <p:sp>
        <p:nvSpPr>
          <p:cNvPr id="8" name="Zástupný symbol textu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3078" name="Picture 6" descr="http://czechfolks.com/plus/wp-content/uploads/2013/01/Obr%C3%A1zek-03-Jan-Breughel-star%C5%A1%C3%A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28" t="29835" r="16107"/>
          <a:stretch/>
        </p:blipFill>
        <p:spPr bwMode="auto">
          <a:xfrm>
            <a:off x="680322" y="3022673"/>
            <a:ext cx="3072528" cy="291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brosport.sk/wp-content/uploads/2014/05/juda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4" r="26866"/>
          <a:stretch/>
        </p:blipFill>
        <p:spPr bwMode="auto">
          <a:xfrm>
            <a:off x="3943350" y="3022673"/>
            <a:ext cx="3076575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obrazky.4ever.sk/data/download/zvieratka/kohut-14665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8" t="7627" r="15200" b="12583"/>
          <a:stretch/>
        </p:blipFill>
        <p:spPr bwMode="auto">
          <a:xfrm>
            <a:off x="7233251" y="3031628"/>
            <a:ext cx="3099469" cy="2934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277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4900" b="1" dirty="0"/>
              <a:t>Ježiš mu riekol: </a:t>
            </a:r>
            <a:r>
              <a:rPr lang="sk-SK" sz="4900" b="1" dirty="0" smtClean="0"/>
              <a:t/>
            </a:r>
            <a:br>
              <a:rPr lang="sk-SK" sz="4900" b="1" dirty="0" smtClean="0"/>
            </a:br>
            <a:r>
              <a:rPr lang="sk-SK" sz="4900" b="1" dirty="0" smtClean="0"/>
              <a:t>Ja </a:t>
            </a:r>
            <a:r>
              <a:rPr lang="sk-SK" sz="4900" b="1" dirty="0"/>
              <a:t>som cesta i pravda i život. Nik neprichádza k Otcovi</a:t>
            </a:r>
            <a:r>
              <a:rPr lang="sk-SK" sz="4900" b="1"/>
              <a:t>, </a:t>
            </a:r>
            <a:r>
              <a:rPr lang="sk-SK" sz="4900" b="1" smtClean="0"/>
              <a:t/>
            </a:r>
            <a:br>
              <a:rPr lang="sk-SK" sz="4900" b="1" smtClean="0"/>
            </a:br>
            <a:r>
              <a:rPr lang="sk-SK" sz="4900" b="1" smtClean="0"/>
              <a:t>ak </a:t>
            </a:r>
            <a:r>
              <a:rPr lang="sk-SK" sz="4900" b="1" dirty="0"/>
              <a:t>len nie skrze mňa.</a:t>
            </a:r>
            <a:endParaRPr lang="sk-SK" sz="4900" b="1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sz="half" idx="13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J 14,6</a:t>
            </a:r>
            <a:endParaRPr lang="sk-SK" sz="32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6000" dirty="0" smtClean="0"/>
              <a:t>Pán Boh vidí všetko</a:t>
            </a:r>
            <a:endParaRPr lang="sk-SK" sz="6000" dirty="0"/>
          </a:p>
        </p:txBody>
      </p:sp>
    </p:spTree>
    <p:extLst>
      <p:ext uri="{BB962C8B-B14F-4D97-AF65-F5344CB8AC3E}">
        <p14:creationId xmlns:p14="http://schemas.microsoft.com/office/powerpoint/2010/main" val="78426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ín">
  <a:themeElements>
    <a:clrScheme name="Vlastné 1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C00000"/>
      </a:accent2>
      <a:accent3>
        <a:srgbClr val="F69200"/>
      </a:accent3>
      <a:accent4>
        <a:srgbClr val="838383"/>
      </a:accent4>
      <a:accent5>
        <a:srgbClr val="FEC306"/>
      </a:accent5>
      <a:accent6>
        <a:srgbClr val="A6B727"/>
      </a:accent6>
      <a:hlink>
        <a:srgbClr val="F59E00"/>
      </a:hlink>
      <a:folHlink>
        <a:srgbClr val="B2B2B2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Berlín</Template>
  <TotalTime>41</TotalTime>
  <Words>140</Words>
  <Application>Microsoft Office PowerPoint</Application>
  <PresentationFormat>Širokouhlá</PresentationFormat>
  <Paragraphs>30</Paragraphs>
  <Slides>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6</vt:i4>
      </vt:variant>
    </vt:vector>
  </HeadingPairs>
  <TitlesOfParts>
    <vt:vector size="9" baseType="lpstr">
      <vt:lpstr>Arial</vt:lpstr>
      <vt:lpstr>Trebuchet MS</vt:lpstr>
      <vt:lpstr>Berlín</vt:lpstr>
      <vt:lpstr>Svedomie</vt:lpstr>
      <vt:lpstr>Čo je to svedomie?</vt:lpstr>
      <vt:lpstr>Kto môže byť svedomím človeka?</vt:lpstr>
      <vt:lpstr>Svedomie sveta</vt:lpstr>
      <vt:lpstr>Biblické príklady</vt:lpstr>
      <vt:lpstr>Ježiš mu riekol:  Ja som cesta i pravda i život. Nik neprichádza k Otcovi,  ak len nie skrze mňa.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Svedomie</dc:title>
  <dc:creator>Stanislav Grega</dc:creator>
  <cp:lastModifiedBy>Stanislav Grega</cp:lastModifiedBy>
  <cp:revision>12</cp:revision>
  <dcterms:created xsi:type="dcterms:W3CDTF">2015-04-16T08:10:16Z</dcterms:created>
  <dcterms:modified xsi:type="dcterms:W3CDTF">2015-04-16T08:51:59Z</dcterms:modified>
</cp:coreProperties>
</file>