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3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57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6486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067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41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172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641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028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5385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990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905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182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591925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7384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0787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697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835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15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9285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  <p:sldLayoutId id="2147483755" r:id="rId12"/>
    <p:sldLayoutId id="2147483756" r:id="rId13"/>
    <p:sldLayoutId id="2147483757" r:id="rId14"/>
    <p:sldLayoutId id="2147483758" r:id="rId15"/>
    <p:sldLayoutId id="2147483759" r:id="rId16"/>
    <p:sldLayoutId id="2147483760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Glx11BxF24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W2lUYTII6Q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UCp84CuYS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sz="9600" dirty="0"/>
              <a:t>Milujúci Boh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sz="2400" dirty="0"/>
              <a:t>Dogmatika</a:t>
            </a:r>
          </a:p>
        </p:txBody>
      </p:sp>
    </p:spTree>
    <p:extLst>
      <p:ext uri="{BB962C8B-B14F-4D97-AF65-F5344CB8AC3E}">
        <p14:creationId xmlns:p14="http://schemas.microsoft.com/office/powerpoint/2010/main" val="2949136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5400" dirty="0"/>
              <a:t>Láska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400" dirty="0"/>
              <a:t>Je to čin vôle. </a:t>
            </a:r>
          </a:p>
          <a:p>
            <a:r>
              <a:rPr lang="sk-SK" sz="2400" dirty="0"/>
              <a:t>Ťažká práca</a:t>
            </a:r>
          </a:p>
          <a:p>
            <a:r>
              <a:rPr lang="sk-SK" sz="2400" dirty="0"/>
              <a:t>Boh je láska</a:t>
            </a:r>
          </a:p>
        </p:txBody>
      </p:sp>
    </p:spTree>
    <p:extLst>
      <p:ext uri="{BB962C8B-B14F-4D97-AF65-F5344CB8AC3E}">
        <p14:creationId xmlns:p14="http://schemas.microsoft.com/office/powerpoint/2010/main" val="3322770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 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74" name="Freeform: Shape 73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2417" cy="5095933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</p:sp>
      <p:pic>
        <p:nvPicPr>
          <p:cNvPr id="1026" name="Picture 2" descr="Výsledok vyhľadávania obrázkov pre dopyt lásk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91916" y="2675657"/>
            <a:ext cx="5451627" cy="3407266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6" name="Rectangle 75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sk-SK">
                <a:solidFill>
                  <a:srgbClr val="EBEBEB"/>
                </a:solidFill>
              </a:rPr>
              <a:t>Základná potreba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48931" y="2548281"/>
            <a:ext cx="5122606" cy="3658689"/>
          </a:xfrm>
        </p:spPr>
        <p:txBody>
          <a:bodyPr>
            <a:normAutofit/>
          </a:bodyPr>
          <a:lstStyle/>
          <a:p>
            <a:r>
              <a:rPr lang="sk-SK" sz="2400" dirty="0"/>
              <a:t>Každý potrebuje byť milovaný</a:t>
            </a:r>
          </a:p>
          <a:p>
            <a:r>
              <a:rPr lang="sk-SK" sz="2400" dirty="0"/>
              <a:t>Z lásky žijeme</a:t>
            </a:r>
          </a:p>
          <a:p>
            <a:r>
              <a:rPr lang="sk-SK" sz="2400" dirty="0"/>
              <a:t>Pre lásku žijeme</a:t>
            </a:r>
          </a:p>
          <a:p>
            <a:r>
              <a:rPr lang="sk-SK" sz="2400" dirty="0"/>
              <a:t>Žijeme, aby sme milovali</a:t>
            </a:r>
          </a:p>
        </p:txBody>
      </p:sp>
    </p:spTree>
    <p:extLst>
      <p:ext uri="{BB962C8B-B14F-4D97-AF65-F5344CB8AC3E}">
        <p14:creationId xmlns:p14="http://schemas.microsoft.com/office/powerpoint/2010/main" val="32358747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5400" dirty="0"/>
              <a:t>Božia láska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sz="2800" dirty="0">
                <a:hlinkClick r:id="rId2"/>
              </a:rPr>
              <a:t>https://www.youtube.com/watch?v=KGlx11BxF24</a:t>
            </a:r>
            <a:endParaRPr lang="sk-SK" sz="2800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338671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5400" dirty="0"/>
              <a:t>Film Most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03312" y="2052918"/>
            <a:ext cx="9153871" cy="4195481"/>
          </a:xfrm>
        </p:spPr>
        <p:txBody>
          <a:bodyPr>
            <a:normAutofit/>
          </a:bodyPr>
          <a:lstStyle/>
          <a:p>
            <a:r>
              <a:rPr lang="sk-SK" sz="2800" dirty="0">
                <a:hlinkClick r:id="rId2"/>
              </a:rPr>
              <a:t>https://www.youtube.com/watch?v=9W2lUYTII6Q</a:t>
            </a:r>
            <a:endParaRPr lang="sk-SK" sz="2800" dirty="0"/>
          </a:p>
          <a:p>
            <a:endParaRPr lang="sk-SK" sz="2800" dirty="0"/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693219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5400" dirty="0"/>
              <a:t>List človeku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03312" y="2052918"/>
            <a:ext cx="9273140" cy="4195481"/>
          </a:xfrm>
        </p:spPr>
        <p:txBody>
          <a:bodyPr>
            <a:normAutofit/>
          </a:bodyPr>
          <a:lstStyle/>
          <a:p>
            <a:r>
              <a:rPr lang="sk-SK" sz="2800" dirty="0"/>
              <a:t>https://www.youtube.com/watch?v=yUwPhrLlgx0</a:t>
            </a:r>
          </a:p>
        </p:txBody>
      </p:sp>
    </p:spTree>
    <p:extLst>
      <p:ext uri="{BB962C8B-B14F-4D97-AF65-F5344CB8AC3E}">
        <p14:creationId xmlns:p14="http://schemas.microsoft.com/office/powerpoint/2010/main" val="106824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z="5400" dirty="0"/>
              <a:t>Môj Kráľ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1103312" y="2092674"/>
            <a:ext cx="9114114" cy="41954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sz="2800" dirty="0">
                <a:hlinkClick r:id="rId2"/>
              </a:rPr>
              <a:t>https://www.youtube.com/watch?v=IUCp84CuYSg</a:t>
            </a:r>
            <a:endParaRPr lang="sk-SK" sz="2800" dirty="0"/>
          </a:p>
          <a:p>
            <a:pPr marL="0" indent="0">
              <a:buNone/>
            </a:pP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313347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597819" cy="1400530"/>
          </a:xfrm>
        </p:spPr>
        <p:txBody>
          <a:bodyPr/>
          <a:lstStyle/>
          <a:p>
            <a:r>
              <a:rPr lang="sk-SK" sz="5400" dirty="0"/>
              <a:t>Evanjelium podľa Jána 3, 16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600" dirty="0"/>
              <a:t>Lebo tak Boh miloval svet, že svojho jednorodeného Syna dal, aby nezahynul, ale večný život mal každý, kto verí v Neho.</a:t>
            </a:r>
            <a:endParaRPr lang="sk-SK" sz="3600" dirty="0"/>
          </a:p>
        </p:txBody>
      </p:sp>
    </p:spTree>
    <p:extLst>
      <p:ext uri="{BB962C8B-B14F-4D97-AF65-F5344CB8AC3E}">
        <p14:creationId xmlns:p14="http://schemas.microsoft.com/office/powerpoint/2010/main" val="21325400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ón">
  <a:themeElements>
    <a:clrScheme name="Ió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ó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ó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52</TotalTime>
  <Words>123</Words>
  <Application>Microsoft Office PowerPoint</Application>
  <PresentationFormat>Širokouhlá</PresentationFormat>
  <Paragraphs>21</Paragraphs>
  <Slides>8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Ión</vt:lpstr>
      <vt:lpstr>Milujúci Boh</vt:lpstr>
      <vt:lpstr>Láska</vt:lpstr>
      <vt:lpstr>Základná potreba</vt:lpstr>
      <vt:lpstr>Božia láska</vt:lpstr>
      <vt:lpstr>Film Most</vt:lpstr>
      <vt:lpstr>List človeku</vt:lpstr>
      <vt:lpstr>Môj Kráľ</vt:lpstr>
      <vt:lpstr>Evanjelium podľa Jána 3, 16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Milujúci Boh</dc:title>
  <dc:creator>Marián Grega</dc:creator>
  <cp:lastModifiedBy>Marián Grega</cp:lastModifiedBy>
  <cp:revision>7</cp:revision>
  <dcterms:created xsi:type="dcterms:W3CDTF">2017-03-15T20:09:29Z</dcterms:created>
  <dcterms:modified xsi:type="dcterms:W3CDTF">2017-03-15T21:03:28Z</dcterms:modified>
</cp:coreProperties>
</file>