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Úvodná snímka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7200" b="0" baseline="0">
                <a:solidFill>
                  <a:schemeClr val="tx1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61872" y="4800600"/>
            <a:ext cx="9418320" cy="1691640"/>
          </a:xfrm>
        </p:spPr>
        <p:txBody>
          <a:bodyPr>
            <a:normAutofit/>
          </a:bodyPr>
          <a:lstStyle>
            <a:lvl1pPr marL="0" indent="0" algn="l">
              <a:buNone/>
              <a:defRPr sz="2200" spc="30" baseline="0">
                <a:solidFill>
                  <a:schemeClr val="tx1">
                    <a:lumMod val="75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sk-SK"/>
              <a:t>Kliknutím upravte štýl predlohy podnadpisov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D8BB37-67E1-420F-B488-3DE93FA3DF1F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68EC8D-9508-4A2C-8FBC-4C089BA52EE5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Hlavička sekc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61872" y="758952"/>
            <a:ext cx="9418320" cy="4041648"/>
          </a:xfrm>
        </p:spPr>
        <p:txBody>
          <a:bodyPr anchor="b">
            <a:normAutofit/>
          </a:bodyPr>
          <a:lstStyle>
            <a:lvl1pPr>
              <a:lnSpc>
                <a:spcPct val="85000"/>
              </a:lnSpc>
              <a:defRPr sz="7200" b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4800600"/>
            <a:ext cx="9418320" cy="1691640"/>
          </a:xfrm>
        </p:spPr>
        <p:txBody>
          <a:bodyPr anchor="t">
            <a:normAutofit/>
          </a:bodyPr>
          <a:lstStyle>
            <a:lvl1pPr marL="0" indent="0">
              <a:buNone/>
              <a:defRPr sz="2200" spc="30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7A1C89-C29A-4D79-B5A1-1F424905E9A1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4572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61872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26480" y="1828800"/>
            <a:ext cx="4480560" cy="4351337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7ECC248-0691-4AB1-BB8B-882D656FF160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721606"/>
            <a:ext cx="4480560" cy="7315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61872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26480" y="1721606"/>
            <a:ext cx="4480560" cy="731520"/>
          </a:xfrm>
        </p:spPr>
        <p:txBody>
          <a:bodyPr anchor="b">
            <a:normAutofit/>
          </a:bodyPr>
          <a:lstStyle>
            <a:lvl1pPr marL="0" indent="0">
              <a:lnSpc>
                <a:spcPct val="95000"/>
              </a:lnSpc>
              <a:spcBef>
                <a:spcPts val="0"/>
              </a:spcBef>
              <a:buNone/>
              <a:defRPr lang="en-US" sz="2000" b="0" kern="1200" dirty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2000"/>
              </a:spcBef>
              <a:buFontTx/>
              <a:buNone/>
            </a:pPr>
            <a:r>
              <a:rPr lang="sk-SK"/>
              <a:t>Upraviť štýly predlohy textu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26480" y="2507550"/>
            <a:ext cx="4480560" cy="366465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E54B09-E178-460F-B46D-023FA9745608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Len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CD62E06-21B3-4A3D-A6C8-F0DFEB8AB04D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CC7CC01-41FD-4607-B8B1-976991065B2D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1248" y="457200"/>
            <a:ext cx="3200400" cy="1600197"/>
          </a:xfrm>
        </p:spPr>
        <p:txBody>
          <a:bodyPr anchor="b">
            <a:normAutofit/>
          </a:bodyPr>
          <a:lstStyle>
            <a:lvl1pPr>
              <a:defRPr sz="3200" b="1" baseline="0"/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04267" y="685800"/>
            <a:ext cx="6079066" cy="548640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1248" y="2099734"/>
            <a:ext cx="3200400" cy="3810001"/>
          </a:xfrm>
        </p:spPr>
        <p:txBody>
          <a:bodyPr>
            <a:normAutofit/>
          </a:bodyPr>
          <a:lstStyle>
            <a:lvl1pPr marL="0" indent="0">
              <a:lnSpc>
                <a:spcPct val="114000"/>
              </a:lnSpc>
              <a:spcBef>
                <a:spcPts val="800"/>
              </a:spcBef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6740A7-C153-476A-BA27-5BE657EA7C21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ok s p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5105400"/>
            <a:ext cx="11292840" cy="17526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257800"/>
            <a:ext cx="9982200" cy="914400"/>
          </a:xfrm>
        </p:spPr>
        <p:txBody>
          <a:bodyPr anchor="b">
            <a:normAutofit/>
          </a:bodyPr>
          <a:lstStyle>
            <a:lvl1pPr>
              <a:defRPr sz="2800" b="1">
                <a:solidFill>
                  <a:srgbClr val="FFFFFF"/>
                </a:solidFill>
              </a:defRPr>
            </a:lvl1pPr>
          </a:lstStyle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0"/>
            <a:ext cx="11292840" cy="5128923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k-SK"/>
              <a:t>Ak chcete pridať obrázok, kliknite na ikonu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6108589"/>
            <a:ext cx="9982200" cy="597011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buNone/>
              <a:defRPr sz="140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k-SK"/>
              <a:t>Upraviť štýly predlohy textu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86C2EC-F3EA-4AFE-88D7-51A6BBFDBA8B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z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4B96382-B15D-466F-9E7D-0603461872B7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Z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48700" y="381000"/>
            <a:ext cx="2476500" cy="5897562"/>
          </a:xfrm>
        </p:spPr>
        <p:txBody>
          <a:bodyPr vert="eaVert"/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381000"/>
            <a:ext cx="7734300" cy="5897562"/>
          </a:xfrm>
        </p:spPr>
        <p:txBody>
          <a:bodyPr vert="eaVert"/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8672AE-FC7B-40BA-8844-0693A2434617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61872" y="262393"/>
            <a:ext cx="9692640" cy="1428929"/>
          </a:xfrm>
          <a:prstGeom prst="rect">
            <a:avLst/>
          </a:prstGeom>
        </p:spPr>
        <p:txBody>
          <a:bodyPr vert="horz" lIns="91440" tIns="27432" rIns="91440" bIns="45720" rtlCol="0" anchor="b">
            <a:normAutofit/>
          </a:bodyPr>
          <a:lstStyle/>
          <a:p>
            <a:r>
              <a:rPr lang="sk-SK"/>
              <a:t>Upravte štýly predlohy textu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61872" y="1828800"/>
            <a:ext cx="8595360" cy="435133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k-SK"/>
              <a:t>Upraviť štýly predlohy textu</a:t>
            </a:r>
          </a:p>
          <a:p>
            <a:pPr lvl="1"/>
            <a:r>
              <a:rPr lang="sk-SK"/>
              <a:t>Druhá úroveň</a:t>
            </a:r>
          </a:p>
          <a:p>
            <a:pPr lvl="2"/>
            <a:r>
              <a:rPr lang="sk-SK"/>
              <a:t>Tretia úroveň</a:t>
            </a:r>
          </a:p>
          <a:p>
            <a:pPr lvl="3"/>
            <a:r>
              <a:rPr lang="sk-SK"/>
              <a:t>Štvrtá úroveň</a:t>
            </a:r>
          </a:p>
          <a:p>
            <a:pPr lvl="4"/>
            <a:r>
              <a:rPr lang="sk-SK"/>
              <a:t>Piata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10797542" y="998537"/>
            <a:ext cx="1904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 b="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fld id="{BF2EAB5F-78EB-45CA-9E26-D1BAA0AA6EEC}" type="datetimeFigureOut">
              <a:rPr lang="en-US" dirty="0"/>
              <a:t>2/8/2017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9959341" y="4046537"/>
            <a:ext cx="3581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92840" y="6172200"/>
            <a:ext cx="914400" cy="593725"/>
          </a:xfrm>
          <a:prstGeom prst="rect">
            <a:avLst/>
          </a:prstGeom>
        </p:spPr>
        <p:txBody>
          <a:bodyPr vert="horz" lIns="45720" tIns="45720" rIns="45720" bIns="45720" rtlCol="0" anchor="ctr">
            <a:normAutofit/>
          </a:bodyPr>
          <a:lstStyle>
            <a:lvl1pPr algn="ctr">
              <a:defRPr sz="3600">
                <a:solidFill>
                  <a:schemeClr val="tx2">
                    <a:lumMod val="60000"/>
                    <a:lumOff val="40000"/>
                  </a:schemeClr>
                </a:solidFill>
                <a:latin typeface="+mj-lt"/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 spc="-5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5000"/>
        </a:lnSpc>
        <a:spcBef>
          <a:spcPts val="1400"/>
        </a:spcBef>
        <a:spcAft>
          <a:spcPts val="200"/>
        </a:spcAft>
        <a:buClr>
          <a:schemeClr val="accent1"/>
        </a:buClr>
        <a:buSzPct val="80000"/>
        <a:buFont typeface="Arial" pitchFamily="34" charset="0"/>
        <a:buChar char="•"/>
        <a:defRPr sz="2000" kern="1200" spc="10" baseline="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300"/>
        </a:spcBef>
        <a:spcAft>
          <a:spcPts val="30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eskatelevize.cz/ivysilani/10213603244-biblicka-patrani/309298380010009-kralovna-ester" TargetMode="External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sk-SK" dirty="0"/>
              <a:t>Kráľovná</a:t>
            </a:r>
            <a:br>
              <a:rPr lang="sk-SK" dirty="0"/>
            </a:br>
            <a:r>
              <a:rPr lang="sk-SK" dirty="0"/>
              <a:t>Ester</a:t>
            </a:r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sk-SK"/>
          </a:p>
        </p:txBody>
      </p:sp>
    </p:spTree>
    <p:extLst>
      <p:ext uri="{BB962C8B-B14F-4D97-AF65-F5344CB8AC3E}">
        <p14:creationId xmlns:p14="http://schemas.microsoft.com/office/powerpoint/2010/main" val="1393149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2050" name="Picture 2" descr="Výsledok vyhľadávania obrázkov pre dopyt queen esth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22" b="-1"/>
          <a:stretch/>
        </p:blipFill>
        <p:spPr bwMode="auto">
          <a:xfrm>
            <a:off x="20" y="10"/>
            <a:ext cx="7552924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878675" y="640080"/>
            <a:ext cx="3075836" cy="1325562"/>
          </a:xfrm>
        </p:spPr>
        <p:txBody>
          <a:bodyPr>
            <a:normAutofit/>
          </a:bodyPr>
          <a:lstStyle/>
          <a:p>
            <a:r>
              <a:rPr lang="sk-SK" dirty="0"/>
              <a:t>Z </a:t>
            </a:r>
            <a:r>
              <a:rPr lang="sk-SK" dirty="0" err="1"/>
              <a:t>Hadasy</a:t>
            </a:r>
            <a:r>
              <a:rPr lang="sk-SK" dirty="0"/>
              <a:t> Ester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7659757" y="1936955"/>
            <a:ext cx="3511826" cy="4243182"/>
          </a:xfrm>
        </p:spPr>
        <p:txBody>
          <a:bodyPr>
            <a:normAutofit/>
          </a:bodyPr>
          <a:lstStyle/>
          <a:p>
            <a:r>
              <a:rPr lang="sk-SK" sz="2400" dirty="0"/>
              <a:t>Vychovával ju strýko </a:t>
            </a:r>
            <a:r>
              <a:rPr lang="sk-SK" sz="2400" dirty="0" err="1"/>
              <a:t>Mordochaj</a:t>
            </a:r>
            <a:r>
              <a:rPr lang="sk-SK" sz="2400" dirty="0"/>
              <a:t> - žid</a:t>
            </a:r>
          </a:p>
          <a:p>
            <a:r>
              <a:rPr lang="sk-SK" sz="2400" dirty="0"/>
              <a:t>Dostala perzské meno Ester – hviezda</a:t>
            </a:r>
          </a:p>
          <a:p>
            <a:r>
              <a:rPr lang="sk-SK" sz="2400" dirty="0"/>
              <a:t>Kráľovná </a:t>
            </a:r>
            <a:r>
              <a:rPr lang="sk-SK" sz="2400" dirty="0" err="1"/>
              <a:t>Vaští</a:t>
            </a:r>
            <a:r>
              <a:rPr lang="sk-SK" sz="2400" dirty="0"/>
              <a:t> sklamala kráľa perzskej ríše </a:t>
            </a:r>
            <a:r>
              <a:rPr lang="sk-SK" sz="2400" dirty="0" err="1"/>
              <a:t>Ahasvéra</a:t>
            </a:r>
            <a:r>
              <a:rPr lang="sk-SK" sz="2400" dirty="0"/>
              <a:t> (Xerxa I.)</a:t>
            </a:r>
          </a:p>
          <a:p>
            <a:r>
              <a:rPr lang="sk-SK" sz="2400" dirty="0"/>
              <a:t>Výber miss kráľovnej</a:t>
            </a:r>
          </a:p>
        </p:txBody>
      </p:sp>
    </p:spTree>
    <p:extLst>
      <p:ext uri="{BB962C8B-B14F-4D97-AF65-F5344CB8AC3E}">
        <p14:creationId xmlns:p14="http://schemas.microsoft.com/office/powerpoint/2010/main" val="6217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26" name="Picture 2" descr="Výsledok vyhľadávania obrázkov pre dopyt kráľovná est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670" r="-1" b="-1"/>
          <a:stretch/>
        </p:blipFill>
        <p:spPr bwMode="auto">
          <a:xfrm>
            <a:off x="20" y="10"/>
            <a:ext cx="6094799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420464" y="365760"/>
            <a:ext cx="4724614" cy="1325562"/>
          </a:xfrm>
        </p:spPr>
        <p:txBody>
          <a:bodyPr>
            <a:normAutofit/>
          </a:bodyPr>
          <a:lstStyle/>
          <a:p>
            <a:r>
              <a:rPr lang="sk-SK" dirty="0"/>
              <a:t>Antisemitizmus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6420463" y="1828800"/>
            <a:ext cx="4572002" cy="4797287"/>
          </a:xfrm>
        </p:spPr>
        <p:txBody>
          <a:bodyPr>
            <a:normAutofit/>
          </a:bodyPr>
          <a:lstStyle/>
          <a:p>
            <a:r>
              <a:rPr lang="sk-SK" sz="2400" dirty="0"/>
              <a:t>Je to nepriateľstvo voči Židom</a:t>
            </a:r>
          </a:p>
          <a:p>
            <a:r>
              <a:rPr lang="sk-SK" sz="2400" dirty="0"/>
              <a:t>Rozlišujeme náboženský a rasový antisemitizmus</a:t>
            </a:r>
          </a:p>
          <a:p>
            <a:r>
              <a:rPr lang="sk-SK" sz="2400" dirty="0"/>
              <a:t>Náboženský je zameraný proti viere Židov a rasový proti židovskému národu</a:t>
            </a:r>
          </a:p>
          <a:p>
            <a:r>
              <a:rPr lang="sk-SK" sz="2400" dirty="0"/>
              <a:t>Nie je to novodobá záležitosť</a:t>
            </a:r>
          </a:p>
          <a:p>
            <a:r>
              <a:rPr lang="sk-SK" sz="2400" dirty="0"/>
              <a:t>Adolf Hitler – holokaust</a:t>
            </a:r>
          </a:p>
          <a:p>
            <a:endParaRPr lang="sk-SK" sz="2400" dirty="0"/>
          </a:p>
        </p:txBody>
      </p:sp>
    </p:spTree>
    <p:extLst>
      <p:ext uri="{BB962C8B-B14F-4D97-AF65-F5344CB8AC3E}">
        <p14:creationId xmlns:p14="http://schemas.microsoft.com/office/powerpoint/2010/main" val="42367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Výsledok vyhľadávania obrázkov pre dopyt Hviezd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565"/>
          <a:stretch/>
        </p:blipFill>
        <p:spPr bwMode="auto">
          <a:xfrm>
            <a:off x="-84505" y="0"/>
            <a:ext cx="1140138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Nadpis 4"/>
          <p:cNvSpPr>
            <a:spLocks noGrp="1"/>
          </p:cNvSpPr>
          <p:nvPr>
            <p:ph type="title"/>
          </p:nvPr>
        </p:nvSpPr>
        <p:spPr>
          <a:xfrm>
            <a:off x="397565" y="262393"/>
            <a:ext cx="10556947" cy="1428929"/>
          </a:xfrm>
        </p:spPr>
        <p:txBody>
          <a:bodyPr>
            <a:normAutofit/>
          </a:bodyPr>
          <a:lstStyle/>
          <a:p>
            <a:r>
              <a:rPr lang="sk-SK" sz="1600" dirty="0">
                <a:hlinkClick r:id="rId3"/>
              </a:rPr>
              <a:t>http://www.ceskatelevize.cz/ivysilani/10213603244-biblicka-patrani/309298380010009-kralovna-ester</a:t>
            </a:r>
            <a:br>
              <a:rPr lang="sk-SK" sz="1600" dirty="0"/>
            </a:br>
            <a:endParaRPr lang="sk-SK" sz="1600" dirty="0"/>
          </a:p>
        </p:txBody>
      </p:sp>
    </p:spTree>
    <p:extLst>
      <p:ext uri="{BB962C8B-B14F-4D97-AF65-F5344CB8AC3E}">
        <p14:creationId xmlns:p14="http://schemas.microsoft.com/office/powerpoint/2010/main" val="16784401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Výsledok vyhľadávania obrázkov pre dopyt ovocie stromu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91" t="15374" b="16444"/>
          <a:stretch/>
        </p:blipFill>
        <p:spPr bwMode="auto">
          <a:xfrm>
            <a:off x="20" y="10"/>
            <a:ext cx="12191980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8" name="Rectangle 67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559481" y="0"/>
            <a:ext cx="7737169" cy="6858000"/>
          </a:xfrm>
          <a:prstGeom prst="rect">
            <a:avLst/>
          </a:prstGeom>
          <a:solidFill>
            <a:schemeClr val="bg1">
              <a:alpha val="89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entury Schoolbook" panose="02040604050505020304"/>
              <a:ea typeface="+mn-ea"/>
              <a:cs typeface="+mn-cs"/>
            </a:endParaRPr>
          </a:p>
        </p:txBody>
      </p:sp>
      <p:sp>
        <p:nvSpPr>
          <p:cNvPr id="69" name="Rectangle 68"/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292840" y="0"/>
            <a:ext cx="914400" cy="6858000"/>
          </a:xfrm>
          <a:prstGeom prst="rect">
            <a:avLst/>
          </a:prstGeom>
          <a:solidFill>
            <a:schemeClr val="tx2">
              <a:lumMod val="75000"/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050889" y="365758"/>
            <a:ext cx="6784259" cy="1828800"/>
          </a:xfrm>
        </p:spPr>
        <p:txBody>
          <a:bodyPr>
            <a:normAutofit/>
          </a:bodyPr>
          <a:lstStyle/>
          <a:p>
            <a:r>
              <a:rPr lang="sk-SK" sz="5400" dirty="0" err="1"/>
              <a:t>Mt</a:t>
            </a:r>
            <a:r>
              <a:rPr lang="sk-SK" sz="5400" dirty="0"/>
              <a:t> 7, 17</a:t>
            </a:r>
          </a:p>
        </p:txBody>
      </p:sp>
      <p:sp>
        <p:nvSpPr>
          <p:cNvPr id="3" name="Zástupný objekt pre obsah 2"/>
          <p:cNvSpPr>
            <a:spLocks noGrp="1"/>
          </p:cNvSpPr>
          <p:nvPr>
            <p:ph idx="1"/>
          </p:nvPr>
        </p:nvSpPr>
        <p:spPr>
          <a:xfrm>
            <a:off x="4050889" y="2324100"/>
            <a:ext cx="6784259" cy="3875087"/>
          </a:xfrm>
        </p:spPr>
        <p:txBody>
          <a:bodyPr>
            <a:normAutofit/>
          </a:bodyPr>
          <a:lstStyle/>
          <a:p>
            <a:r>
              <a:rPr lang="sk-SK" sz="4000" dirty="0"/>
              <a:t>Tak každý dobrý strom rodí dobré ovocie, ale planý strom rodí zlé ovocie.</a:t>
            </a:r>
          </a:p>
        </p:txBody>
      </p:sp>
    </p:spTree>
    <p:extLst>
      <p:ext uri="{BB962C8B-B14F-4D97-AF65-F5344CB8AC3E}">
        <p14:creationId xmlns:p14="http://schemas.microsoft.com/office/powerpoint/2010/main" val="1501282555"/>
      </p:ext>
    </p:extLst>
  </p:cSld>
  <p:clrMapOvr>
    <a:masterClrMapping/>
  </p:clrMapOvr>
</p:sld>
</file>

<file path=ppt/theme/theme1.xml><?xml version="1.0" encoding="utf-8"?>
<a:theme xmlns:a="http://schemas.openxmlformats.org/drawingml/2006/main" name="View">
  <a:themeElements>
    <a:clrScheme name="View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D70D5E"/>
      </a:accent2>
      <a:accent3>
        <a:srgbClr val="98037E"/>
      </a:accent3>
      <a:accent4>
        <a:srgbClr val="68027D"/>
      </a:accent4>
      <a:accent5>
        <a:srgbClr val="095ACA"/>
      </a:accent5>
      <a:accent6>
        <a:srgbClr val="063597"/>
      </a:accent6>
      <a:hlink>
        <a:srgbClr val="17BBFD"/>
      </a:hlink>
      <a:folHlink>
        <a:srgbClr val="FF79C2"/>
      </a:folHlink>
    </a:clrScheme>
    <a:fontScheme name="View">
      <a:maj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Schoolbook" panose="020406040505050203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View">
      <a:fillStyleLst>
        <a:solidFill>
          <a:schemeClr val="phClr"/>
        </a:solidFill>
        <a:solidFill>
          <a:schemeClr val="phClr">
            <a:tint val="60000"/>
            <a:satMod val="120000"/>
          </a:schemeClr>
        </a:solidFill>
        <a:solidFill>
          <a:schemeClr val="phClr">
            <a:shade val="75000"/>
            <a:satMod val="13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3970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95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5240" dir="5400000" algn="tl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9525" prstMaterial="flat">
            <a:bevelT w="0" h="0" prst="coolSlant"/>
            <a:contourClr>
              <a:schemeClr val="phClr">
                <a:shade val="35000"/>
                <a:satMod val="130000"/>
              </a:schemeClr>
            </a:contourClr>
          </a:sp3d>
        </a:effectStyle>
        <a:effectStyle>
          <a:effectLst>
            <a:outerShdw blurRad="76200" dist="25400" dir="5400000" algn="tl" rotWithShape="0">
              <a:srgbClr val="000000">
                <a:alpha val="5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contourW="19050" prstMaterial="flat">
            <a:bevelT w="0" h="0" prst="coolSlant"/>
            <a:contourClr>
              <a:schemeClr val="phClr">
                <a:shade val="25000"/>
                <a:satMod val="14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4000"/>
                <a:shade val="98000"/>
                <a:satMod val="130000"/>
                <a:lumMod val="102000"/>
              </a:schemeClr>
            </a:gs>
            <a:gs pos="100000">
              <a:schemeClr val="phClr">
                <a:tint val="98000"/>
                <a:shade val="78000"/>
                <a:satMod val="140000"/>
              </a:schemeClr>
            </a:gs>
          </a:gsLst>
          <a:path path="circle">
            <a:fillToRect l="100000" t="10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View" id="{BA0EB5A6-F2D4-4F82-977B-64ADEE4A2A69}" vid="{23C5FE65-18CC-4A65-9EBC-B05E331504EC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TM03457515[[fn=Zobrazenie]]</Template>
  <TotalTime>37</TotalTime>
  <Words>83</Words>
  <Application>Microsoft Office PowerPoint</Application>
  <PresentationFormat>Širokouhlá</PresentationFormat>
  <Paragraphs>15</Paragraphs>
  <Slides>5</Slides>
  <Notes>0</Notes>
  <HiddenSlides>0</HiddenSlides>
  <MMClips>0</MMClips>
  <ScaleCrop>false</ScaleCrop>
  <HeadingPairs>
    <vt:vector size="6" baseType="variant">
      <vt:variant>
        <vt:lpstr>Použité písma</vt:lpstr>
      </vt:variant>
      <vt:variant>
        <vt:i4>3</vt:i4>
      </vt:variant>
      <vt:variant>
        <vt:lpstr>Motív</vt:lpstr>
      </vt:variant>
      <vt:variant>
        <vt:i4>1</vt:i4>
      </vt:variant>
      <vt:variant>
        <vt:lpstr>Nadpisy snímok</vt:lpstr>
      </vt:variant>
      <vt:variant>
        <vt:i4>5</vt:i4>
      </vt:variant>
    </vt:vector>
  </HeadingPairs>
  <TitlesOfParts>
    <vt:vector size="9" baseType="lpstr">
      <vt:lpstr>Arial</vt:lpstr>
      <vt:lpstr>Century Schoolbook</vt:lpstr>
      <vt:lpstr>Wingdings 2</vt:lpstr>
      <vt:lpstr>View</vt:lpstr>
      <vt:lpstr>Kráľovná Ester</vt:lpstr>
      <vt:lpstr>Z Hadasy Ester</vt:lpstr>
      <vt:lpstr>Antisemitizmus</vt:lpstr>
      <vt:lpstr>http://www.ceskatelevize.cz/ivysilani/10213603244-biblicka-patrani/309298380010009-kralovna-ester </vt:lpstr>
      <vt:lpstr>Mt 7, 17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Kráľovná Ester</dc:title>
  <dc:creator>Marián Grega</dc:creator>
  <cp:lastModifiedBy>Marián Grega</cp:lastModifiedBy>
  <cp:revision>5</cp:revision>
  <dcterms:created xsi:type="dcterms:W3CDTF">2017-02-08T20:33:28Z</dcterms:created>
  <dcterms:modified xsi:type="dcterms:W3CDTF">2017-02-08T21:17:24Z</dcterms:modified>
</cp:coreProperties>
</file>