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3473A-B9DC-4ECD-BC6A-E7781178DC5B}" type="datetimeFigureOut">
              <a:rPr lang="sk-SK" smtClean="0"/>
              <a:t>01.02.2017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AFEA9808-E712-4652-B5E0-AFB4C6F47F55}" type="slidenum">
              <a:rPr lang="sk-SK" smtClean="0"/>
              <a:t>‹#›</a:t>
            </a:fld>
            <a:endParaRPr lang="sk-SK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9857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3473A-B9DC-4ECD-BC6A-E7781178DC5B}" type="datetimeFigureOut">
              <a:rPr lang="sk-SK" smtClean="0"/>
              <a:t>01.02.2017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A9808-E712-4652-B5E0-AFB4C6F47F55}" type="slidenum">
              <a:rPr lang="sk-SK" smtClean="0"/>
              <a:t>‹#›</a:t>
            </a:fld>
            <a:endParaRPr lang="sk-SK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2402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3473A-B9DC-4ECD-BC6A-E7781178DC5B}" type="datetimeFigureOut">
              <a:rPr lang="sk-SK" smtClean="0"/>
              <a:t>01.02.2017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A9808-E712-4652-B5E0-AFB4C6F47F55}" type="slidenum">
              <a:rPr lang="sk-SK" smtClean="0"/>
              <a:t>‹#›</a:t>
            </a:fld>
            <a:endParaRPr lang="sk-SK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008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3473A-B9DC-4ECD-BC6A-E7781178DC5B}" type="datetimeFigureOut">
              <a:rPr lang="sk-SK" smtClean="0"/>
              <a:t>01.02.2017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A9808-E712-4652-B5E0-AFB4C6F47F55}" type="slidenum">
              <a:rPr lang="sk-SK" smtClean="0"/>
              <a:t>‹#›</a:t>
            </a:fld>
            <a:endParaRPr lang="sk-SK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3605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3473A-B9DC-4ECD-BC6A-E7781178DC5B}" type="datetimeFigureOut">
              <a:rPr lang="sk-SK" smtClean="0"/>
              <a:t>01.02.2017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A9808-E712-4652-B5E0-AFB4C6F47F55}" type="slidenum">
              <a:rPr lang="sk-SK" smtClean="0"/>
              <a:t>‹#›</a:t>
            </a:fld>
            <a:endParaRPr lang="sk-SK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1382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3473A-B9DC-4ECD-BC6A-E7781178DC5B}" type="datetimeFigureOut">
              <a:rPr lang="sk-SK" smtClean="0"/>
              <a:t>01.02.2017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A9808-E712-4652-B5E0-AFB4C6F47F55}" type="slidenum">
              <a:rPr lang="sk-SK" smtClean="0"/>
              <a:t>‹#›</a:t>
            </a:fld>
            <a:endParaRPr lang="sk-SK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529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3473A-B9DC-4ECD-BC6A-E7781178DC5B}" type="datetimeFigureOut">
              <a:rPr lang="sk-SK" smtClean="0"/>
              <a:t>01.02.2017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A9808-E712-4652-B5E0-AFB4C6F47F5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24075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3473A-B9DC-4ECD-BC6A-E7781178DC5B}" type="datetimeFigureOut">
              <a:rPr lang="sk-SK" smtClean="0"/>
              <a:t>01.02.2017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A9808-E712-4652-B5E0-AFB4C6F47F55}" type="slidenum">
              <a:rPr lang="sk-SK" smtClean="0"/>
              <a:t>‹#›</a:t>
            </a:fld>
            <a:endParaRPr lang="sk-SK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5228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3653473A-B9DC-4ECD-BC6A-E7781178DC5B}" type="datetimeFigureOut">
              <a:rPr lang="sk-SK" smtClean="0"/>
              <a:t>01.02.2017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A9808-E712-4652-B5E0-AFB4C6F47F55}" type="slidenum">
              <a:rPr lang="sk-SK" smtClean="0"/>
              <a:t>‹#›</a:t>
            </a:fld>
            <a:endParaRPr lang="sk-SK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2587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3473A-B9DC-4ECD-BC6A-E7781178DC5B}" type="datetimeFigureOut">
              <a:rPr lang="sk-SK" smtClean="0"/>
              <a:t>01.02.2017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A9808-E712-4652-B5E0-AFB4C6F47F55}" type="slidenum">
              <a:rPr lang="sk-SK" smtClean="0"/>
              <a:t>‹#›</a:t>
            </a:fld>
            <a:endParaRPr lang="sk-SK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8549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3473A-B9DC-4ECD-BC6A-E7781178DC5B}" type="datetimeFigureOut">
              <a:rPr lang="sk-SK" smtClean="0"/>
              <a:t>01.02.2017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A9808-E712-4652-B5E0-AFB4C6F47F55}" type="slidenum">
              <a:rPr lang="sk-SK" smtClean="0"/>
              <a:t>‹#›</a:t>
            </a:fld>
            <a:endParaRPr lang="sk-SK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5743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3473A-B9DC-4ECD-BC6A-E7781178DC5B}" type="datetimeFigureOut">
              <a:rPr lang="sk-SK" smtClean="0"/>
              <a:t>01.02.2017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AFEA9808-E712-4652-B5E0-AFB4C6F47F55}" type="slidenum">
              <a:rPr lang="sk-SK" smtClean="0"/>
              <a:t>‹#›</a:t>
            </a:fld>
            <a:endParaRPr lang="sk-SK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8610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pKeEC_nwLSk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sz="9600" dirty="0" err="1"/>
              <a:t>jonáš</a:t>
            </a:r>
            <a:endParaRPr lang="sk-SK" sz="96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k-SK" sz="3200" dirty="0"/>
              <a:t>Pred bohom sa neschováš</a:t>
            </a:r>
          </a:p>
        </p:txBody>
      </p:sp>
    </p:spTree>
    <p:extLst>
      <p:ext uri="{BB962C8B-B14F-4D97-AF65-F5344CB8AC3E}">
        <p14:creationId xmlns:p14="http://schemas.microsoft.com/office/powerpoint/2010/main" val="162426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8" name="Rectangle 6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pic>
        <p:nvPicPr>
          <p:cNvPr id="70" name="Picture 69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71" name="Straight Connector 70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353088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73" name="Group 72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60131" y="482171"/>
            <a:ext cx="6091791" cy="5149101"/>
            <a:chOff x="5446003" y="583365"/>
            <a:chExt cx="6091790" cy="5181928"/>
          </a:xfrm>
        </p:grpSpPr>
        <p:sp>
          <p:nvSpPr>
            <p:cNvPr id="74" name="Rectangle 73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46003" y="583365"/>
              <a:ext cx="6091790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64828" y="915807"/>
              <a:ext cx="5461779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26" name="Picture 2" descr="Výsledok vyhľadávania obrázkov pre dopyt holubic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3" r="233" b="2"/>
          <a:stretch/>
        </p:blipFill>
        <p:spPr bwMode="auto">
          <a:xfrm>
            <a:off x="6093926" y="1152939"/>
            <a:ext cx="4821551" cy="3829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51580" y="804520"/>
            <a:ext cx="3530157" cy="1049235"/>
          </a:xfrm>
        </p:spPr>
        <p:txBody>
          <a:bodyPr>
            <a:normAutofit/>
          </a:bodyPr>
          <a:lstStyle/>
          <a:p>
            <a:r>
              <a:rPr lang="sk-SK" dirty="0"/>
              <a:t>Jonáš - holubica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451581" y="2015732"/>
            <a:ext cx="3526523" cy="3450613"/>
          </a:xfrm>
        </p:spPr>
        <p:txBody>
          <a:bodyPr>
            <a:normAutofit/>
          </a:bodyPr>
          <a:lstStyle/>
          <a:p>
            <a:r>
              <a:rPr lang="sk-SK" sz="2400" dirty="0"/>
              <a:t>Prorok, ktorý mal plniť poslanie v cudzom nepriateľskom národe</a:t>
            </a:r>
          </a:p>
          <a:p>
            <a:r>
              <a:rPr lang="sk-SK" sz="2400" dirty="0"/>
              <a:t>To sa mu nepáčilo</a:t>
            </a:r>
          </a:p>
        </p:txBody>
      </p:sp>
    </p:spTree>
    <p:extLst>
      <p:ext uri="{BB962C8B-B14F-4D97-AF65-F5344CB8AC3E}">
        <p14:creationId xmlns:p14="http://schemas.microsoft.com/office/powerpoint/2010/main" val="2861957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451525" y="155162"/>
            <a:ext cx="9603275" cy="547203"/>
          </a:xfrm>
        </p:spPr>
        <p:txBody>
          <a:bodyPr/>
          <a:lstStyle/>
          <a:p>
            <a:pPr algn="ctr"/>
            <a:r>
              <a:rPr lang="sk-SK" dirty="0"/>
              <a:t>video</a:t>
            </a:r>
          </a:p>
        </p:txBody>
      </p:sp>
      <p:pic>
        <p:nvPicPr>
          <p:cNvPr id="4" name="pKeEC_nwLSk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849833" y="702365"/>
            <a:ext cx="10483943" cy="5897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931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ýsledok vyhľadávania obrázkov pre dopyt niniv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94" b="9091"/>
          <a:stretch/>
        </p:blipFill>
        <p:spPr bwMode="auto">
          <a:xfrm>
            <a:off x="10692" y="5852"/>
            <a:ext cx="12181308" cy="6852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Rectangle 6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8" y="636753"/>
            <a:ext cx="8299435" cy="5572810"/>
          </a:xfrm>
          <a:prstGeom prst="rect">
            <a:avLst/>
          </a:prstGeom>
          <a:solidFill>
            <a:srgbClr val="000001">
              <a:alpha val="74902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9" name="Straight Connector 68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6385" y="1847088"/>
            <a:ext cx="6813363" cy="0"/>
          </a:xfrm>
          <a:prstGeom prst="line">
            <a:avLst/>
          </a:prstGeom>
          <a:ln>
            <a:solidFill>
              <a:srgbClr val="8FF6DF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04017" y="804520"/>
            <a:ext cx="6815731" cy="1049235"/>
          </a:xfrm>
        </p:spPr>
        <p:txBody>
          <a:bodyPr>
            <a:normAutofit/>
          </a:bodyPr>
          <a:lstStyle/>
          <a:p>
            <a:r>
              <a:rPr lang="sk-SK">
                <a:solidFill>
                  <a:srgbClr val="FFFFFE"/>
                </a:solidFill>
              </a:rPr>
              <a:t>ninive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304017" y="2180492"/>
            <a:ext cx="6815731" cy="3796237"/>
          </a:xfrm>
        </p:spPr>
        <p:txBody>
          <a:bodyPr>
            <a:normAutofit/>
          </a:bodyPr>
          <a:lstStyle/>
          <a:p>
            <a:pPr>
              <a:buClr>
                <a:srgbClr val="8FF6DF"/>
              </a:buClr>
            </a:pPr>
            <a:r>
              <a:rPr lang="sk-SK" sz="2400" dirty="0">
                <a:solidFill>
                  <a:srgbClr val="FFFFFE"/>
                </a:solidFill>
              </a:rPr>
              <a:t>Hlavné mesto Asýrie</a:t>
            </a:r>
          </a:p>
          <a:p>
            <a:pPr>
              <a:buClr>
                <a:srgbClr val="8FF6DF"/>
              </a:buClr>
            </a:pPr>
            <a:r>
              <a:rPr lang="sk-SK" sz="2400" dirty="0">
                <a:solidFill>
                  <a:srgbClr val="FFFFFE"/>
                </a:solidFill>
              </a:rPr>
              <a:t>Dnes mesto leží v Iraku</a:t>
            </a:r>
          </a:p>
          <a:p>
            <a:pPr>
              <a:buClr>
                <a:srgbClr val="8FF6DF"/>
              </a:buClr>
            </a:pPr>
            <a:r>
              <a:rPr lang="sk-SK" sz="2400" dirty="0">
                <a:solidFill>
                  <a:srgbClr val="FFFFFE"/>
                </a:solidFill>
              </a:rPr>
              <a:t>Bývala to metropola</a:t>
            </a:r>
          </a:p>
          <a:p>
            <a:pPr>
              <a:buClr>
                <a:srgbClr val="8FF6DF"/>
              </a:buClr>
            </a:pPr>
            <a:endParaRPr lang="sk-SK" sz="2400" dirty="0">
              <a:solidFill>
                <a:srgbClr val="FFFFFE"/>
              </a:solidFill>
            </a:endParaRPr>
          </a:p>
          <a:p>
            <a:pPr>
              <a:buClr>
                <a:srgbClr val="8FF6DF"/>
              </a:buClr>
            </a:pPr>
            <a:endParaRPr lang="sk-SK" sz="2400" dirty="0">
              <a:solidFill>
                <a:srgbClr val="FFFFFE"/>
              </a:solidFill>
            </a:endParaRPr>
          </a:p>
        </p:txBody>
      </p:sp>
      <p:pic>
        <p:nvPicPr>
          <p:cNvPr id="2052" name="Picture 4" descr="Výsledok vyhľadávania obrázkov pre dopyt niniv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2825" y="4304714"/>
            <a:ext cx="4539175" cy="2553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3426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Výsledok vyhľadávania obrázkov pre dopyt ricinovni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57" r="1" b="8548"/>
          <a:stretch/>
        </p:blipFill>
        <p:spPr bwMode="auto">
          <a:xfrm>
            <a:off x="6096051" y="10"/>
            <a:ext cx="609440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Výsledok vyhľadávania obrázkov pre dopyt ricinovnik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5604"/>
          <a:stretch/>
        </p:blipFill>
        <p:spPr bwMode="auto">
          <a:xfrm>
            <a:off x="2" y="10"/>
            <a:ext cx="609440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4" name="Rectangle 13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87192" y="1353662"/>
            <a:ext cx="4414440" cy="4150676"/>
          </a:xfrm>
          <a:prstGeom prst="rect">
            <a:avLst/>
          </a:prstGeom>
          <a:solidFill>
            <a:srgbClr val="000001">
              <a:alpha val="8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Connector 134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53127" y="2579935"/>
            <a:ext cx="4070579" cy="0"/>
          </a:xfrm>
          <a:prstGeom prst="line">
            <a:avLst/>
          </a:prstGeom>
          <a:ln>
            <a:solidFill>
              <a:srgbClr val="BD1E5B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053128" y="1530700"/>
            <a:ext cx="4070578" cy="1049235"/>
          </a:xfrm>
        </p:spPr>
        <p:txBody>
          <a:bodyPr anchor="ctr">
            <a:normAutofit/>
          </a:bodyPr>
          <a:lstStyle/>
          <a:p>
            <a:pPr algn="ctr"/>
            <a:r>
              <a:rPr lang="sk-SK" sz="4000" dirty="0" err="1">
                <a:solidFill>
                  <a:srgbClr val="FFFFFE"/>
                </a:solidFill>
              </a:rPr>
              <a:t>ricinovník</a:t>
            </a:r>
            <a:endParaRPr lang="sk-SK" sz="4000" dirty="0">
              <a:solidFill>
                <a:srgbClr val="FFFFFE"/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4053128" y="2723314"/>
            <a:ext cx="4070578" cy="2613612"/>
          </a:xfrm>
        </p:spPr>
        <p:txBody>
          <a:bodyPr anchor="t">
            <a:normAutofit/>
          </a:bodyPr>
          <a:lstStyle/>
          <a:p>
            <a:pPr>
              <a:buClr>
                <a:srgbClr val="BD1E5B"/>
              </a:buClr>
            </a:pPr>
            <a:endParaRPr lang="sk-SK" sz="2400" dirty="0">
              <a:solidFill>
                <a:srgbClr val="FFFFF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263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Výsledok vyhľadávania obrázkov pre dopyt veľryb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35" r="9090" b="9581"/>
          <a:stretch/>
        </p:blipFill>
        <p:spPr bwMode="auto">
          <a:xfrm>
            <a:off x="2" y="10"/>
            <a:ext cx="12191695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Rectangle 6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8" y="636753"/>
            <a:ext cx="8299435" cy="5572810"/>
          </a:xfrm>
          <a:prstGeom prst="rect">
            <a:avLst/>
          </a:prstGeom>
          <a:solidFill>
            <a:srgbClr val="000001">
              <a:alpha val="74902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9" name="Straight Connector 68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6385" y="1847088"/>
            <a:ext cx="6813363" cy="0"/>
          </a:xfrm>
          <a:prstGeom prst="line">
            <a:avLst/>
          </a:prstGeom>
          <a:ln>
            <a:solidFill>
              <a:srgbClr val="04D0FF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04017" y="804520"/>
            <a:ext cx="6815731" cy="1049235"/>
          </a:xfrm>
        </p:spPr>
        <p:txBody>
          <a:bodyPr>
            <a:normAutofit/>
          </a:bodyPr>
          <a:lstStyle/>
          <a:p>
            <a:r>
              <a:rPr lang="sk-SK" dirty="0">
                <a:solidFill>
                  <a:srgbClr val="FFFFFE"/>
                </a:solidFill>
              </a:rPr>
              <a:t>pokánie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304017" y="2015733"/>
            <a:ext cx="6815731" cy="4021267"/>
          </a:xfrm>
        </p:spPr>
        <p:txBody>
          <a:bodyPr>
            <a:normAutofit/>
          </a:bodyPr>
          <a:lstStyle/>
          <a:p>
            <a:pPr>
              <a:buClr>
                <a:srgbClr val="04D0FF"/>
              </a:buClr>
            </a:pPr>
            <a:r>
              <a:rPr lang="sk-SK" sz="2400" dirty="0">
                <a:solidFill>
                  <a:srgbClr val="FFFFFE"/>
                </a:solidFill>
              </a:rPr>
              <a:t>Zmena zmýšľania</a:t>
            </a:r>
          </a:p>
          <a:p>
            <a:pPr>
              <a:buClr>
                <a:srgbClr val="04D0FF"/>
              </a:buClr>
            </a:pPr>
            <a:r>
              <a:rPr lang="sk-SK" sz="2400" dirty="0">
                <a:solidFill>
                  <a:srgbClr val="FFFFFE"/>
                </a:solidFill>
              </a:rPr>
              <a:t>Sebareflexia a seba poznávanie</a:t>
            </a:r>
          </a:p>
          <a:p>
            <a:pPr>
              <a:buClr>
                <a:srgbClr val="04D0FF"/>
              </a:buClr>
            </a:pPr>
            <a:r>
              <a:rPr lang="sk-SK" sz="2400" dirty="0">
                <a:solidFill>
                  <a:srgbClr val="FFFFFE"/>
                </a:solidFill>
              </a:rPr>
              <a:t>Nastavenie zrkadla svojmu vnútru</a:t>
            </a:r>
          </a:p>
        </p:txBody>
      </p:sp>
    </p:spTree>
    <p:extLst>
      <p:ext uri="{BB962C8B-B14F-4D97-AF65-F5344CB8AC3E}">
        <p14:creationId xmlns:p14="http://schemas.microsoft.com/office/powerpoint/2010/main" val="621239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Matúš 3, 13-14.16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800" dirty="0">
                <a:solidFill>
                  <a:srgbClr val="555555"/>
                </a:solidFill>
                <a:latin typeface="Georgia" panose="02040502050405020303" pitchFamily="18" charset="0"/>
              </a:rPr>
              <a:t>Vy ste soľ zeme...  Vy ste svetlo sveta...  Tak svieť vaše svetlo pred ľuďmi, aby videli dobré skutky a velebili vášho Otca, ktorý je v nebesiach.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3222009267"/>
      </p:ext>
    </p:extLst>
  </p:cSld>
  <p:clrMapOvr>
    <a:masterClrMapping/>
  </p:clrMapOvr>
</p:sld>
</file>

<file path=ppt/theme/theme1.xml><?xml version="1.0" encoding="utf-8"?>
<a:theme xmlns:a="http://schemas.openxmlformats.org/drawingml/2006/main" name="Galéria">
  <a:themeElements>
    <a:clrScheme name="Galéria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éria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éri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64</TotalTime>
  <Words>56</Words>
  <Application>Microsoft Office PowerPoint</Application>
  <PresentationFormat>Širokouhlá</PresentationFormat>
  <Paragraphs>17</Paragraphs>
  <Slides>7</Slides>
  <Notes>0</Notes>
  <HiddenSlides>0</HiddenSlides>
  <MMClips>1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7</vt:i4>
      </vt:variant>
    </vt:vector>
  </HeadingPairs>
  <TitlesOfParts>
    <vt:vector size="11" baseType="lpstr">
      <vt:lpstr>Arial</vt:lpstr>
      <vt:lpstr>Georgia</vt:lpstr>
      <vt:lpstr>Gill Sans MT</vt:lpstr>
      <vt:lpstr>Galéria</vt:lpstr>
      <vt:lpstr>jonáš</vt:lpstr>
      <vt:lpstr>Jonáš - holubica</vt:lpstr>
      <vt:lpstr>video</vt:lpstr>
      <vt:lpstr>ninive</vt:lpstr>
      <vt:lpstr>ricinovník</vt:lpstr>
      <vt:lpstr>pokánie</vt:lpstr>
      <vt:lpstr>Matúš 3, 13-14.16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jonáš</dc:title>
  <dc:creator>Marián Grega</dc:creator>
  <cp:lastModifiedBy>Marián Grega</cp:lastModifiedBy>
  <cp:revision>7</cp:revision>
  <dcterms:created xsi:type="dcterms:W3CDTF">2017-02-01T20:19:15Z</dcterms:created>
  <dcterms:modified xsi:type="dcterms:W3CDTF">2017-02-01T21:24:27Z</dcterms:modified>
</cp:coreProperties>
</file>