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Pr>
        <a:gradFill flip="none" rotWithShape="1">
          <a:gsLst>
            <a:gs pos="0">
              <a:srgbClr val="B1DDFF"/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sk-SK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90214395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268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Hlavička sekcie">
    <p:bg>
      <p:bgPr>
        <a:gradFill flip="none" rotWithShape="1">
          <a:gsLst>
            <a:gs pos="0">
              <a:schemeClr val="bg2">
                <a:tint val="80000"/>
                <a:shade val="100000"/>
                <a:satMod val="300000"/>
              </a:schemeClr>
            </a:gs>
            <a:gs pos="100000">
              <a:srgbClr val="B1DDFF">
                <a:lumMod val="64000"/>
                <a:lumOff val="36000"/>
              </a:srgb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12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68300" ty="203200" sx="64000" sy="64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prstClr val="white"/>
                </a:solidFill>
              </a:rPr>
              <a:t>C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tx2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bg2"/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1">
                  <a:lumMod val="20000"/>
                  <a:lumOff val="8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bg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bg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>
                <a:solidFill>
                  <a:schemeClr val="bg2"/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6027086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130662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268979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785656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304314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1718921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rgbClr val="969696"/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 lang="en-US" sz="1000" kern="1200" dirty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12700" dist="381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sk-SK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197959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26092681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39571095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1A07F457-3A11-4977-80EC-6AAB9F0C44E0}" type="datetimeFigureOut">
              <a:rPr lang="sk-SK" smtClean="0"/>
              <a:t>17.01.2017</a:t>
            </a:fld>
            <a:endParaRPr lang="sk-SK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14667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1F97906-301F-4F66-8218-F299473DC253}" type="slidenum">
              <a:rPr lang="sk-SK" smtClean="0"/>
              <a:t>‹#›</a:t>
            </a:fld>
            <a:endParaRPr lang="sk-SK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348284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Boží hovorcovia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62100" y="3975652"/>
            <a:ext cx="9070848" cy="1163611"/>
          </a:xfrm>
        </p:spPr>
        <p:txBody>
          <a:bodyPr>
            <a:normAutofit/>
          </a:bodyPr>
          <a:lstStyle/>
          <a:p>
            <a:r>
              <a:rPr lang="sk-SK" sz="4400" dirty="0"/>
              <a:t>Proroci</a:t>
            </a:r>
          </a:p>
        </p:txBody>
      </p:sp>
    </p:spTree>
    <p:extLst>
      <p:ext uri="{BB962C8B-B14F-4D97-AF65-F5344CB8AC3E}">
        <p14:creationId xmlns:p14="http://schemas.microsoft.com/office/powerpoint/2010/main" val="40120991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74" name="Picture 2" descr="Výsledok vyhľadávania obrázkov pre dopyt hovorc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83" r="5792"/>
          <a:stretch/>
        </p:blipFill>
        <p:spPr bwMode="auto">
          <a:xfrm>
            <a:off x="8013033" y="10"/>
            <a:ext cx="417896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1553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68680" y="642593"/>
            <a:ext cx="6281928" cy="1744183"/>
          </a:xfrm>
        </p:spPr>
        <p:txBody>
          <a:bodyPr>
            <a:normAutofit/>
          </a:bodyPr>
          <a:lstStyle/>
          <a:p>
            <a:r>
              <a:rPr lang="sk-SK" sz="6000" dirty="0"/>
              <a:t>Hovorca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868679" y="2386583"/>
            <a:ext cx="6633253" cy="3947955"/>
          </a:xfrm>
        </p:spPr>
        <p:txBody>
          <a:bodyPr>
            <a:noAutofit/>
          </a:bodyPr>
          <a:lstStyle/>
          <a:p>
            <a:r>
              <a:rPr lang="sk-SK" sz="2800" dirty="0"/>
              <a:t>Hovorcov majú ministri, prezident, vládne úrady</a:t>
            </a:r>
          </a:p>
          <a:p>
            <a:r>
              <a:rPr lang="sk-SK" sz="2800" dirty="0"/>
              <a:t>Má ich aj policajný zbor, rôzne organizácie či podniky</a:t>
            </a:r>
          </a:p>
          <a:p>
            <a:r>
              <a:rPr lang="sk-SK" sz="2800" dirty="0"/>
              <a:t>Hovoria to, čo im povie ich nadriadený</a:t>
            </a:r>
          </a:p>
          <a:p>
            <a:r>
              <a:rPr lang="sk-SK" sz="2800" dirty="0"/>
              <a:t>Reprezentuje postoje osoby či organizácie, ktorú zastupuje</a:t>
            </a:r>
          </a:p>
        </p:txBody>
      </p:sp>
    </p:spTree>
    <p:extLst>
      <p:ext uri="{BB962C8B-B14F-4D97-AF65-F5344CB8AC3E}">
        <p14:creationId xmlns:p14="http://schemas.microsoft.com/office/powerpoint/2010/main" val="38350645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/>
              <a:t>Prorok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Už sme ich spomínali</a:t>
            </a:r>
          </a:p>
          <a:p>
            <a:r>
              <a:rPr lang="sk-SK" sz="2800" dirty="0"/>
              <a:t>V dobe starých </a:t>
            </a:r>
            <a:r>
              <a:rPr lang="sk-SK" sz="2800" dirty="0" err="1"/>
              <a:t>Izraelcov</a:t>
            </a:r>
            <a:r>
              <a:rPr lang="sk-SK" sz="2800" dirty="0"/>
              <a:t> plnili funkciu svedomia proroci, ktorí upozorňovali kráľov a ľudí na prestúpenie Božieho zákona</a:t>
            </a:r>
          </a:p>
          <a:p>
            <a:r>
              <a:rPr lang="sk-SK" sz="2800" dirty="0"/>
              <a:t>Najmä po rozpade Šalamúnovho kráľovstva na južné </a:t>
            </a:r>
            <a:r>
              <a:rPr lang="sk-SK" sz="2800" dirty="0" err="1"/>
              <a:t>Júdsko</a:t>
            </a:r>
            <a:r>
              <a:rPr lang="sk-SK" sz="2800" dirty="0"/>
              <a:t> s hlavným mestom Jeruzalem a severný Izrael s centrom kráľovstva Samáriou</a:t>
            </a:r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26485346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/>
              <a:t>Proroci v Biblii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V SZ v prorockých knihách je 16 prorokov</a:t>
            </a:r>
          </a:p>
          <a:p>
            <a:r>
              <a:rPr lang="sk-SK" sz="2800" dirty="0"/>
              <a:t>Sú veľký a malý (podľa počtu kapitol a významu)</a:t>
            </a:r>
          </a:p>
          <a:p>
            <a:r>
              <a:rPr lang="sk-SK" sz="2800" dirty="0"/>
              <a:t>Veľkí proroci (4):</a:t>
            </a:r>
          </a:p>
          <a:p>
            <a:r>
              <a:rPr lang="sk-SK" sz="2800" dirty="0"/>
              <a:t>Izaiáš</a:t>
            </a:r>
          </a:p>
          <a:p>
            <a:r>
              <a:rPr lang="sk-SK" sz="2800" dirty="0"/>
              <a:t>Jeremiáš</a:t>
            </a:r>
          </a:p>
          <a:p>
            <a:r>
              <a:rPr lang="sk-SK" sz="2800" dirty="0" err="1"/>
              <a:t>Ezechiel</a:t>
            </a:r>
            <a:endParaRPr lang="sk-SK" sz="2800" dirty="0"/>
          </a:p>
          <a:p>
            <a:r>
              <a:rPr lang="sk-SK" sz="2800" dirty="0"/>
              <a:t>Daniel</a:t>
            </a:r>
          </a:p>
        </p:txBody>
      </p:sp>
    </p:spTree>
    <p:extLst>
      <p:ext uri="{BB962C8B-B14F-4D97-AF65-F5344CB8AC3E}">
        <p14:creationId xmlns:p14="http://schemas.microsoft.com/office/powerpoint/2010/main" val="41965031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/>
              <a:t>Proroci v Biblii</a:t>
            </a:r>
            <a:endParaRPr lang="sk-SK" sz="6000" dirty="0"/>
          </a:p>
        </p:txBody>
      </p:sp>
      <p:sp>
        <p:nvSpPr>
          <p:cNvPr id="3" name="Zástupný objekt pre obsah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/>
              <a:t>Malí proroci (12):</a:t>
            </a:r>
          </a:p>
          <a:p>
            <a:r>
              <a:rPr lang="sk-SK" sz="2800" dirty="0" err="1"/>
              <a:t>Ozeáš</a:t>
            </a:r>
            <a:endParaRPr lang="sk-SK" sz="2800" dirty="0"/>
          </a:p>
          <a:p>
            <a:r>
              <a:rPr lang="sk-SK" sz="2800" dirty="0" err="1"/>
              <a:t>Joel</a:t>
            </a:r>
            <a:endParaRPr lang="sk-SK" sz="2800" dirty="0"/>
          </a:p>
          <a:p>
            <a:r>
              <a:rPr lang="sk-SK" sz="2800" dirty="0" err="1"/>
              <a:t>Ámos</a:t>
            </a:r>
            <a:r>
              <a:rPr lang="sk-SK" sz="2800" dirty="0"/>
              <a:t> </a:t>
            </a:r>
          </a:p>
          <a:p>
            <a:r>
              <a:rPr lang="sk-SK" sz="2800" dirty="0" err="1"/>
              <a:t>Abdiáš</a:t>
            </a:r>
            <a:r>
              <a:rPr lang="sk-SK" sz="2800" dirty="0"/>
              <a:t> </a:t>
            </a:r>
          </a:p>
          <a:p>
            <a:r>
              <a:rPr lang="sk-SK" sz="2800" dirty="0"/>
              <a:t>Jonáš  </a:t>
            </a:r>
          </a:p>
          <a:p>
            <a:r>
              <a:rPr lang="sk-SK" sz="2800" dirty="0" err="1"/>
              <a:t>Micheáš</a:t>
            </a:r>
            <a:r>
              <a:rPr lang="sk-SK" sz="2800" dirty="0"/>
              <a:t> </a:t>
            </a:r>
          </a:p>
        </p:txBody>
      </p:sp>
      <p:sp>
        <p:nvSpPr>
          <p:cNvPr id="4" name="Zástupný objekt pre obsah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sk-SK" sz="2800" dirty="0" err="1"/>
              <a:t>Nahum</a:t>
            </a:r>
            <a:endParaRPr lang="sk-SK" sz="2800" dirty="0"/>
          </a:p>
          <a:p>
            <a:r>
              <a:rPr lang="sk-SK" sz="2800" dirty="0" err="1"/>
              <a:t>Abakuk</a:t>
            </a:r>
            <a:endParaRPr lang="sk-SK" sz="2800" dirty="0"/>
          </a:p>
          <a:p>
            <a:r>
              <a:rPr lang="sk-SK" sz="2800" dirty="0" err="1"/>
              <a:t>Sofoniáš</a:t>
            </a:r>
            <a:endParaRPr lang="sk-SK" sz="2800" dirty="0"/>
          </a:p>
          <a:p>
            <a:r>
              <a:rPr lang="sk-SK" sz="2800" dirty="0" err="1"/>
              <a:t>Aggeus</a:t>
            </a:r>
            <a:endParaRPr lang="sk-SK" sz="2800" dirty="0"/>
          </a:p>
          <a:p>
            <a:r>
              <a:rPr lang="sk-SK" sz="2800" dirty="0" err="1"/>
              <a:t>Zachariáš</a:t>
            </a:r>
            <a:endParaRPr lang="sk-SK" sz="2800" dirty="0"/>
          </a:p>
          <a:p>
            <a:r>
              <a:rPr lang="sk-SK" sz="2800" dirty="0" err="1"/>
              <a:t>Malachiáš</a:t>
            </a:r>
            <a:r>
              <a:rPr lang="sk-SK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70349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Nadpis 6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/>
              <a:t>Význam niektorých mien</a:t>
            </a:r>
          </a:p>
        </p:txBody>
      </p:sp>
      <p:sp>
        <p:nvSpPr>
          <p:cNvPr id="8" name="Zástupný objekt pre obsah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 err="1"/>
              <a:t>Abdiáš</a:t>
            </a:r>
            <a:r>
              <a:rPr lang="sk-SK" sz="2800" dirty="0"/>
              <a:t> – Boží služobník</a:t>
            </a:r>
          </a:p>
          <a:p>
            <a:r>
              <a:rPr lang="sk-SK" sz="2800" dirty="0"/>
              <a:t>Daniel - Boh je môj sudca</a:t>
            </a:r>
          </a:p>
          <a:p>
            <a:r>
              <a:rPr lang="sk-SK" sz="2800" dirty="0"/>
              <a:t>Izaiáš – Pán je moja spása</a:t>
            </a:r>
          </a:p>
          <a:p>
            <a:r>
              <a:rPr lang="sk-SK" sz="2800" dirty="0"/>
              <a:t>Jonáš – holub</a:t>
            </a:r>
          </a:p>
          <a:p>
            <a:r>
              <a:rPr lang="sk-SK" sz="2800" dirty="0" err="1"/>
              <a:t>Joel</a:t>
            </a:r>
            <a:r>
              <a:rPr lang="sk-SK" sz="2800" dirty="0"/>
              <a:t> – Hospodin je Bohom</a:t>
            </a:r>
          </a:p>
          <a:p>
            <a:r>
              <a:rPr lang="sk-SK" sz="2800" dirty="0" err="1"/>
              <a:t>Micheáš</a:t>
            </a:r>
            <a:r>
              <a:rPr lang="sk-SK" sz="2800" dirty="0"/>
              <a:t> – Kto je ako Boh?</a:t>
            </a:r>
          </a:p>
          <a:p>
            <a:r>
              <a:rPr lang="sk-SK" sz="2800" dirty="0" err="1"/>
              <a:t>Zachariáš</a:t>
            </a:r>
            <a:r>
              <a:rPr lang="sk-SK" sz="2800" dirty="0"/>
              <a:t> – Boh si spomenul</a:t>
            </a:r>
          </a:p>
          <a:p>
            <a:endParaRPr lang="sk-SK" sz="2800" dirty="0"/>
          </a:p>
          <a:p>
            <a:endParaRPr lang="sk-SK" sz="2800" dirty="0"/>
          </a:p>
        </p:txBody>
      </p:sp>
    </p:spTree>
    <p:extLst>
      <p:ext uri="{BB962C8B-B14F-4D97-AF65-F5344CB8AC3E}">
        <p14:creationId xmlns:p14="http://schemas.microsoft.com/office/powerpoint/2010/main" val="16225548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098" name="Picture 2" descr="Výsledok vyhľadávania obrázkov pre dopyt mesi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06" r="20682"/>
          <a:stretch/>
        </p:blipFill>
        <p:spPr bwMode="auto">
          <a:xfrm>
            <a:off x="2" y="10"/>
            <a:ext cx="4079708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26625" y="374904"/>
            <a:ext cx="7340156" cy="6108192"/>
          </a:xfrm>
          <a:prstGeom prst="rect">
            <a:avLst/>
          </a:prstGeom>
          <a:noFill/>
          <a:ln w="6350" cap="sq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965192" y="642593"/>
            <a:ext cx="6280826" cy="1746504"/>
          </a:xfrm>
        </p:spPr>
        <p:txBody>
          <a:bodyPr>
            <a:normAutofit/>
          </a:bodyPr>
          <a:lstStyle/>
          <a:p>
            <a:r>
              <a:rPr lang="sk-SK" sz="6000" dirty="0"/>
              <a:t>Mesiáš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965192" y="2386584"/>
            <a:ext cx="6280826" cy="3648456"/>
          </a:xfrm>
        </p:spPr>
        <p:txBody>
          <a:bodyPr>
            <a:normAutofit/>
          </a:bodyPr>
          <a:lstStyle/>
          <a:p>
            <a:r>
              <a:rPr lang="sk-SK" sz="2800" dirty="0"/>
              <a:t>Bohom vyvolený a poslaný; pomazaný</a:t>
            </a:r>
          </a:p>
          <a:p>
            <a:r>
              <a:rPr lang="sk-SK" sz="2800" dirty="0" err="1"/>
              <a:t>Immanuel</a:t>
            </a:r>
            <a:r>
              <a:rPr lang="sk-SK" sz="2800" dirty="0"/>
              <a:t> – Boh s nami</a:t>
            </a:r>
          </a:p>
          <a:p>
            <a:r>
              <a:rPr lang="sk-SK" sz="2800" dirty="0"/>
              <a:t>Bol to zasľúbený Vykupiteľ sveta</a:t>
            </a:r>
          </a:p>
          <a:p>
            <a:r>
              <a:rPr lang="sk-SK" sz="2800" dirty="0"/>
              <a:t>My kresťania veríme, že prišiel v osobe Ježiša Nazaretského</a:t>
            </a:r>
          </a:p>
        </p:txBody>
      </p:sp>
    </p:spTree>
    <p:extLst>
      <p:ext uri="{BB962C8B-B14F-4D97-AF65-F5344CB8AC3E}">
        <p14:creationId xmlns:p14="http://schemas.microsoft.com/office/powerpoint/2010/main" val="238313118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2" descr="Výsledok vyhľadávania obrázkov pre dopyt profeta isaias"/>
          <p:cNvPicPr>
            <a:picLocks noChangeAspect="1"/>
          </p:cNvPicPr>
          <p:nvPr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alphaModFix amt="20000"/>
          </a:blip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</p:spPr>
        <p:txBody>
          <a:bodyPr>
            <a:normAutofit/>
          </a:bodyPr>
          <a:lstStyle/>
          <a:p>
            <a:r>
              <a:rPr lang="sk-SK" sz="6000" dirty="0"/>
              <a:t>Prorok Izaiáš</a:t>
            </a:r>
          </a:p>
        </p:txBody>
      </p:sp>
      <p:sp>
        <p:nvSpPr>
          <p:cNvPr id="2057" name="Content Placeholder 2053"/>
          <p:cNvSpPr>
            <a:spLocks noGrp="1"/>
          </p:cNvSpPr>
          <p:nvPr>
            <p:ph idx="1"/>
          </p:nvPr>
        </p:nvSpPr>
        <p:spPr>
          <a:xfrm>
            <a:off x="1066800" y="2103120"/>
            <a:ext cx="10058400" cy="3931920"/>
          </a:xfrm>
        </p:spPr>
        <p:txBody>
          <a:bodyPr>
            <a:normAutofit/>
          </a:bodyPr>
          <a:lstStyle/>
          <a:p>
            <a:r>
              <a:rPr lang="sk-SK" sz="2800" dirty="0"/>
              <a:t>Žil v Judsku, ale kázal pre severný Izrael</a:t>
            </a:r>
          </a:p>
          <a:p>
            <a:r>
              <a:rPr lang="sk-SK" sz="2800" dirty="0"/>
              <a:t>V čase Asýrskej veľmoci</a:t>
            </a:r>
          </a:p>
          <a:p>
            <a:r>
              <a:rPr lang="sk-SK" sz="2800" dirty="0"/>
              <a:t>Ohlasoval príchod Mesiáša – Krista – panna počne a porodí syna</a:t>
            </a:r>
          </a:p>
          <a:p>
            <a:r>
              <a:rPr lang="sk-SK" sz="2800" dirty="0"/>
              <a:t>Oznámenie Jeho kráľovstva – ríše pokoja</a:t>
            </a:r>
          </a:p>
          <a:p>
            <a:r>
              <a:rPr lang="sk-SK" sz="2800" dirty="0"/>
              <a:t>Evanjelium o čase milosti </a:t>
            </a:r>
          </a:p>
          <a:p>
            <a:r>
              <a:rPr lang="sk-SK" sz="2800" dirty="0"/>
              <a:t>Nové nebo a nová zem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2423492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profeta jeremia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>
              <a:lumMod val="75000"/>
              <a:alpha val="93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6000" dirty="0"/>
              <a:t>Prorok Jeremiáš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k-SK" sz="2800" dirty="0"/>
              <a:t>Žil a prorokoval v Judsku</a:t>
            </a:r>
          </a:p>
          <a:p>
            <a:r>
              <a:rPr lang="sk-SK" sz="2800" dirty="0"/>
              <a:t>V tom čase rástla a rozmáhala sa </a:t>
            </a:r>
            <a:r>
              <a:rPr lang="sk-SK" sz="2800" dirty="0" err="1"/>
              <a:t>Novobabylonská</a:t>
            </a:r>
            <a:r>
              <a:rPr lang="sk-SK" sz="2800" dirty="0"/>
              <a:t> ríša</a:t>
            </a:r>
          </a:p>
          <a:p>
            <a:r>
              <a:rPr lang="sk-SK" sz="2800" dirty="0"/>
              <a:t>Predpovedal koniec Judského kráľovstva</a:t>
            </a:r>
          </a:p>
          <a:p>
            <a:r>
              <a:rPr lang="sk-SK" sz="2800" dirty="0"/>
              <a:t>Neodporúčal spájať sa s inými mocnosťami</a:t>
            </a:r>
          </a:p>
          <a:p>
            <a:r>
              <a:rPr lang="sk-SK" sz="2800" dirty="0"/>
              <a:t>Volal k pokániu pred Bohom</a:t>
            </a:r>
          </a:p>
          <a:p>
            <a:r>
              <a:rPr lang="sk-SK" sz="2800" dirty="0"/>
              <a:t>Nepomohlo to a Jeruzalem bol 2-krát dobitý (v 598 a 587 </a:t>
            </a:r>
            <a:r>
              <a:rPr lang="sk-SK" sz="2800" dirty="0" err="1"/>
              <a:t>ante</a:t>
            </a:r>
            <a:r>
              <a:rPr lang="sk-SK" sz="28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031059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579451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 descr="Výsledok vyhľadávania obrázkov pre dopyt panna počne a porodí syn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0" r="1" b="1"/>
          <a:stretch/>
        </p:blipFill>
        <p:spPr bwMode="auto">
          <a:xfrm>
            <a:off x="727654" y="727628"/>
            <a:ext cx="5367165" cy="5415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0" name="Rectangle 69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27457" y="374904"/>
            <a:ext cx="4892687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13600" y="642594"/>
            <a:ext cx="4323403" cy="1371600"/>
          </a:xfrm>
        </p:spPr>
        <p:txBody>
          <a:bodyPr>
            <a:normAutofit/>
          </a:bodyPr>
          <a:lstStyle/>
          <a:p>
            <a:r>
              <a:rPr lang="sk-SK" dirty="0" err="1"/>
              <a:t>Mt</a:t>
            </a:r>
            <a:r>
              <a:rPr lang="sk-SK" dirty="0"/>
              <a:t> 1, 23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213600" y="2103120"/>
            <a:ext cx="4323404" cy="3931920"/>
          </a:xfrm>
        </p:spPr>
        <p:txBody>
          <a:bodyPr>
            <a:normAutofit/>
          </a:bodyPr>
          <a:lstStyle/>
          <a:p>
            <a:r>
              <a:rPr lang="sk-SK" sz="2800" dirty="0"/>
              <a:t>Ajhľa, panna počne a porodí syna a dajú Mu meno Emanuel; to v preklade znamená: Boh s nami.</a:t>
            </a:r>
          </a:p>
        </p:txBody>
      </p:sp>
    </p:spTree>
    <p:extLst>
      <p:ext uri="{BB962C8B-B14F-4D97-AF65-F5344CB8AC3E}">
        <p14:creationId xmlns:p14="http://schemas.microsoft.com/office/powerpoint/2010/main" val="29753035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373545"/>
      </a:dk2>
      <a:lt2>
        <a:srgbClr val="BCD0E0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6793CD"/>
      </a:accent6>
      <a:hlink>
        <a:srgbClr val="6B9F25"/>
      </a:hlink>
      <a:folHlink>
        <a:srgbClr val="9F6715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913DB040-6816-4415-960D-8178C78575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TM03457510[[fn=Mydlo]]</Template>
  <TotalTime>1536</TotalTime>
  <Words>309</Words>
  <Application>Microsoft Office PowerPoint</Application>
  <PresentationFormat>Širokouhlá</PresentationFormat>
  <Paragraphs>62</Paragraphs>
  <Slides>10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2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10</vt:i4>
      </vt:variant>
    </vt:vector>
  </HeadingPairs>
  <TitlesOfParts>
    <vt:vector size="13" baseType="lpstr">
      <vt:lpstr>Arial</vt:lpstr>
      <vt:lpstr>Century Gothic</vt:lpstr>
      <vt:lpstr>Savon</vt:lpstr>
      <vt:lpstr>Boží hovorcovia</vt:lpstr>
      <vt:lpstr>Hovorca</vt:lpstr>
      <vt:lpstr>Prorok</vt:lpstr>
      <vt:lpstr>Proroci v Biblii</vt:lpstr>
      <vt:lpstr>Proroci v Biblii</vt:lpstr>
      <vt:lpstr>Význam niektorých mien</vt:lpstr>
      <vt:lpstr>Mesiáš</vt:lpstr>
      <vt:lpstr>Prorok Izaiáš</vt:lpstr>
      <vt:lpstr>Prorok Jeremiáš</vt:lpstr>
      <vt:lpstr>Mt 1, 23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Boží hovorcovia</dc:title>
  <dc:creator>Marián Grega</dc:creator>
  <cp:lastModifiedBy>Marián Grega</cp:lastModifiedBy>
  <cp:revision>13</cp:revision>
  <dcterms:created xsi:type="dcterms:W3CDTF">2017-01-17T19:54:53Z</dcterms:created>
  <dcterms:modified xsi:type="dcterms:W3CDTF">2017-01-18T21:31:45Z</dcterms:modified>
</cp:coreProperties>
</file>