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69" r:id="rId5"/>
    <p:sldId id="261" r:id="rId6"/>
    <p:sldId id="265" r:id="rId7"/>
    <p:sldId id="266" r:id="rId8"/>
    <p:sldId id="268" r:id="rId9"/>
    <p:sldId id="267" r:id="rId10"/>
    <p:sldId id="262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7" d="100"/>
          <a:sy n="57" d="100"/>
        </p:scale>
        <p:origin x="1200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sk-SK" smtClean="0"/>
              <a:t>09.11.2016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sk-SK" smtClean="0"/>
              <a:t>09.11.2016</a:t>
            </a:fld>
            <a:endParaRPr lang="sk-SK" dirty="0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 dirty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</a:t>
            </a:r>
            <a:r>
              <a:rPr lang="sk-SK" noProof="0" dirty="0"/>
              <a:t>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 descr="Graf EKG" title="Medical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09.11.2016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lavička sekcie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09.11.2016</a:t>
            </a:fld>
            <a:endParaRPr lang="sk-SK" dirty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9848" y="100584"/>
            <a:ext cx="10058400" cy="1325880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09.11.2016</a:t>
            </a:fld>
            <a:endParaRPr lang="sk-SK" dirty="0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09.11.2016</a:t>
            </a:fld>
            <a:endParaRPr lang="sk-SK" dirty="0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09.11.2016</a:t>
            </a:fld>
            <a:endParaRPr lang="sk-SK" dirty="0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9" name="Obdĺžnik 8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09.11.2016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ĺžnik 6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sk-SK" dirty="0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sk-SK" dirty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sk-SK" smtClean="0"/>
              <a:t>09.11.2016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sk-SK" smtClean="0"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červený pruh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dirty="0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dirty="0"/>
              <a:t>Upravte štýl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</a:t>
            </a:r>
            <a:r>
              <a:rPr lang="sk-SK" noProof="0" dirty="0"/>
              <a:t>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9067800" y="6481760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sk-SK" smtClean="0"/>
              <a:pPr/>
              <a:t>09.11.2016</a:t>
            </a:fld>
            <a:endParaRPr lang="sk-SK" dirty="0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k-SK" dirty="0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sk-SK" smtClean="0"/>
              <a:pPr/>
              <a:t>‹#›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itchFamily="2" charset="2"/>
        <a:buChar char="§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80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80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80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80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80000"/>
        <a:buFont typeface="Wingdings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672">
          <p15:clr>
            <a:srgbClr val="F26B43"/>
          </p15:clr>
        </p15:guide>
        <p15:guide id="4" pos="7008">
          <p15:clr>
            <a:srgbClr val="F26B43"/>
          </p15:clr>
        </p15:guide>
        <p15:guide id="5" orient="horz" pos="1152">
          <p15:clr>
            <a:srgbClr val="F26B43"/>
          </p15:clr>
        </p15:guide>
        <p15:guide id="6" orient="horz" pos="4032">
          <p15:clr>
            <a:srgbClr val="F26B43"/>
          </p15:clr>
        </p15:guide>
        <p15:guide id="7" pos="960">
          <p15:clr>
            <a:srgbClr val="F26B43"/>
          </p15:clr>
        </p15:guide>
        <p15:guide id="8" pos="6720">
          <p15:clr>
            <a:srgbClr val="F26B43"/>
          </p15:clr>
        </p15:guide>
        <p15:guide id="9" pos="384">
          <p15:clr>
            <a:srgbClr val="F26B43"/>
          </p15:clr>
        </p15:guide>
        <p15:guide id="10" orient="horz" pos="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NUL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 defTabSz="914400">
              <a:lnSpc>
                <a:spcPct val="80000"/>
              </a:lnSpc>
              <a:spcBef>
                <a:spcPts val="0"/>
              </a:spcBef>
              <a:buNone/>
            </a:pPr>
            <a:r>
              <a:rPr lang="sk-SK" sz="5400" b="0" i="0" dirty="0">
                <a:solidFill>
                  <a:srgbClr val="B82D2F"/>
                </a:solidFill>
                <a:latin typeface="Franklin Gothic Medium"/>
                <a:ea typeface="+mj-ea"/>
                <a:cs typeface="+mj-cs"/>
              </a:rPr>
              <a:t>Ja som Hospodin...	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sk-SK" sz="2000" b="0" i="0" baseline="0" dirty="0"/>
              <a:t>Istota dôvery</a:t>
            </a: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601588"/>
          </a:xfrm>
        </p:spPr>
        <p:txBody>
          <a:bodyPr/>
          <a:lstStyle/>
          <a:p>
            <a:pPr algn="l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sk-SK" sz="5400" dirty="0">
                <a:latin typeface="Franklin Gothic Medium"/>
              </a:rPr>
              <a:t>Ja som Hospodin, tvoj Boh.</a:t>
            </a:r>
            <a:br>
              <a:rPr lang="sk-SK" sz="5400" dirty="0">
                <a:latin typeface="Franklin Gothic Medium"/>
              </a:rPr>
            </a:br>
            <a:r>
              <a:rPr lang="sk-SK" dirty="0">
                <a:latin typeface="Franklin Gothic Medium"/>
              </a:rPr>
              <a:t>Čo to pre nás znamená?</a:t>
            </a:r>
            <a:endParaRPr lang="sk-SK" sz="3600" b="0" i="0" dirty="0">
              <a:solidFill>
                <a:schemeClr val="bg1"/>
              </a:solidFill>
              <a:latin typeface="Franklin Gothic Medium"/>
              <a:ea typeface="+mj-ea"/>
              <a:cs typeface="+mj-cs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415480" y="1828799"/>
            <a:ext cx="9361040" cy="4572001"/>
          </a:xfrm>
        </p:spPr>
        <p:txBody>
          <a:bodyPr>
            <a:norm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80000"/>
              <a:buFont typeface="Wingdings"/>
              <a:buChar char="§"/>
            </a:pPr>
            <a:r>
              <a:rPr lang="sk-SK" sz="3200" b="0" i="0" dirty="0">
                <a:latin typeface="Franklin Gothic Medium"/>
              </a:rPr>
              <a:t>Faraón sa stretol s Božou mocou a musel ustúpiť (aj diabol)</a:t>
            </a:r>
          </a:p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80000"/>
              <a:buFont typeface="Wingdings"/>
              <a:buChar char="§"/>
            </a:pPr>
            <a:r>
              <a:rPr lang="sk-SK" sz="3200" dirty="0">
                <a:latin typeface="Franklin Gothic Medium"/>
              </a:rPr>
              <a:t>Boh, Hospodin má na nás nárok, sme Jeho stvorením</a:t>
            </a:r>
            <a:endParaRPr lang="sk-SK" sz="3200" b="0" i="0" dirty="0">
              <a:latin typeface="Franklin Gothic Medium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80000"/>
              <a:buFont typeface="Wingdings"/>
              <a:buChar char="§"/>
            </a:pPr>
            <a:r>
              <a:rPr lang="sk-SK" sz="3200" b="0" i="0" dirty="0">
                <a:latin typeface="Franklin Gothic Medium"/>
              </a:rPr>
              <a:t>Má nás rád</a:t>
            </a:r>
          </a:p>
          <a:p>
            <a:pPr marL="228600" indent="-228600" algn="l" defTabSz="914400">
              <a:lnSpc>
                <a:spcPct val="90000"/>
              </a:lnSpc>
              <a:spcBef>
                <a:spcPts val="1800"/>
              </a:spcBef>
              <a:buClr>
                <a:schemeClr val="tx1">
                  <a:lumMod val="75000"/>
                  <a:lumOff val="25000"/>
                </a:schemeClr>
              </a:buClr>
              <a:buSzPct val="80000"/>
              <a:buFont typeface="Wingdings"/>
              <a:buChar char="§"/>
            </a:pPr>
            <a:r>
              <a:rPr lang="sk-SK" sz="3200" dirty="0">
                <a:latin typeface="Franklin Gothic Medium"/>
              </a:rPr>
              <a:t>Boh je prísny a spravodlivý, ale robí to z lásky k nám</a:t>
            </a:r>
            <a:endParaRPr lang="sk-SK" sz="3200" b="0" i="0" dirty="0">
              <a:latin typeface="Franklin Gothic Medium"/>
            </a:endParaRPr>
          </a:p>
        </p:txBody>
      </p:sp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/>
              <a:t>Čo môže byť „bohom“ pre človeka?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b="1" dirty="0"/>
              <a:t>Veci a predmety</a:t>
            </a:r>
            <a:r>
              <a:rPr lang="sk-SK" dirty="0"/>
              <a:t> – peniaze, majetok, ...</a:t>
            </a:r>
          </a:p>
          <a:p>
            <a:r>
              <a:rPr lang="sk-SK" b="1" dirty="0"/>
              <a:t>Iní ľudia </a:t>
            </a:r>
            <a:r>
              <a:rPr lang="sk-SK" dirty="0"/>
              <a:t>– idol, </a:t>
            </a:r>
            <a:r>
              <a:rPr lang="sk-SK" dirty="0" err="1"/>
              <a:t>star</a:t>
            </a:r>
            <a:r>
              <a:rPr lang="sk-SK" dirty="0"/>
              <a:t>, náboženský vodca, ...</a:t>
            </a:r>
          </a:p>
          <a:p>
            <a:r>
              <a:rPr lang="sk-SK" b="1" dirty="0"/>
              <a:t>Povery</a:t>
            </a:r>
            <a:r>
              <a:rPr lang="sk-SK" dirty="0"/>
              <a:t> – padajúce hviezdy, červené stužky, </a:t>
            </a:r>
            <a:r>
              <a:rPr lang="sk-SK" dirty="0" err="1"/>
              <a:t>numerológia</a:t>
            </a:r>
            <a:r>
              <a:rPr lang="sk-SK" dirty="0"/>
              <a:t>, čierne mačky, štvorlístok, 13 ...</a:t>
            </a:r>
          </a:p>
          <a:p>
            <a:r>
              <a:rPr lang="sk-SK" b="1" dirty="0"/>
              <a:t>Moje vlastné ja </a:t>
            </a:r>
            <a:r>
              <a:rPr lang="sk-SK" dirty="0"/>
              <a:t>– narcizmus, egoizmus, ...</a:t>
            </a:r>
          </a:p>
        </p:txBody>
      </p:sp>
      <p:pic>
        <p:nvPicPr>
          <p:cNvPr id="11" name="Obrázok 10"/>
          <p:cNvPicPr>
            <a:picLocks noChangeAspect="1"/>
          </p:cNvPicPr>
          <p:nvPr/>
        </p:nvPicPr>
        <p:blipFill rotWithShape="1">
          <a:blip r:embed="rId2"/>
          <a:srcRect b="3922"/>
          <a:stretch/>
        </p:blipFill>
        <p:spPr>
          <a:xfrm>
            <a:off x="5922831" y="2132856"/>
            <a:ext cx="6043735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6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7200" dirty="0"/>
              <a:t>Teórie vzniku sveta a života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3200" dirty="0"/>
              <a:t>Ako vznikol svet a my</a:t>
            </a:r>
          </a:p>
        </p:txBody>
      </p:sp>
    </p:spTree>
    <p:extLst>
      <p:ext uri="{BB962C8B-B14F-4D97-AF65-F5344CB8AC3E}">
        <p14:creationId xmlns:p14="http://schemas.microsoft.com/office/powerpoint/2010/main" val="353771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32699" y="476672"/>
            <a:ext cx="3932237" cy="1464568"/>
          </a:xfrm>
        </p:spPr>
        <p:txBody>
          <a:bodyPr>
            <a:noAutofit/>
          </a:bodyPr>
          <a:lstStyle/>
          <a:p>
            <a:r>
              <a:rPr lang="sk-SK" sz="4500" dirty="0"/>
              <a:t>Teória </a:t>
            </a:r>
            <a:br>
              <a:rPr lang="sk-SK" sz="4500" dirty="0"/>
            </a:br>
            <a:r>
              <a:rPr lang="sk-SK" sz="4500" dirty="0"/>
              <a:t>Veľkého tresku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632699" y="1941240"/>
            <a:ext cx="3932237" cy="4459560"/>
          </a:xfrm>
        </p:spPr>
        <p:txBody>
          <a:bodyPr>
            <a:noAutofit/>
          </a:bodyPr>
          <a:lstStyle/>
          <a:p>
            <a:r>
              <a:rPr lang="sk-SK" sz="2700" dirty="0"/>
              <a:t>Celý vesmír bol pôvodne veľký iba ako špendlíková hlavička, ktorá sa naraz začala vo Veľkom tresku rozpínať. Potom vznikali hviezdy a planéty. Vesmír sa ďalej rozpína. Nevieme, čo bolo pred vesmírom a nevieme ani to, kam sa rozpína a ani čo alebo KTO spôsobil Veľký tresk.</a:t>
            </a:r>
          </a:p>
        </p:txBody>
      </p:sp>
      <p:pic>
        <p:nvPicPr>
          <p:cNvPr id="1026" name="Picture 2" descr="Výsledok vyhľadávania obrázkov pre dopyt veľký tresk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1" r="7272"/>
          <a:stretch/>
        </p:blipFill>
        <p:spPr bwMode="auto">
          <a:xfrm>
            <a:off x="1" y="1"/>
            <a:ext cx="70321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ok vyhľadávania obrázkov pre dopyt veľký tres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9" y="23057"/>
            <a:ext cx="3110744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74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rázok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6" b="1076"/>
          <a:stretch>
            <a:fillRect/>
          </a:stretch>
        </p:blipFill>
        <p:spPr>
          <a:xfrm>
            <a:off x="-2184647" y="0"/>
            <a:ext cx="7008810" cy="6857999"/>
          </a:xfrm>
        </p:spPr>
      </p:pic>
      <p:pic>
        <p:nvPicPr>
          <p:cNvPr id="2054" name="Picture 6" descr="Výsledok vyhľadávania obrázkov pre dopyt darwinová evolučná teóri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0" b="4851"/>
          <a:stretch/>
        </p:blipFill>
        <p:spPr bwMode="auto">
          <a:xfrm>
            <a:off x="0" y="0"/>
            <a:ext cx="70321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17797" y="548680"/>
            <a:ext cx="3932237" cy="1512168"/>
          </a:xfrm>
        </p:spPr>
        <p:txBody>
          <a:bodyPr>
            <a:normAutofit/>
          </a:bodyPr>
          <a:lstStyle/>
          <a:p>
            <a:r>
              <a:rPr lang="sk-SK" sz="4500" dirty="0"/>
              <a:t>Darwinova evolučná teória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635240" y="2301280"/>
            <a:ext cx="3932237" cy="4102568"/>
          </a:xfrm>
        </p:spPr>
        <p:txBody>
          <a:bodyPr>
            <a:normAutofit lnSpcReduction="10000"/>
          </a:bodyPr>
          <a:lstStyle/>
          <a:p>
            <a:r>
              <a:rPr lang="sk-SK" sz="2700" dirty="0"/>
              <a:t>Vychádza z toho, že všetko sa začalo vývojom – evolúciou – od najprimitívnejšej bunky po zložité organizmy. Vrcholom je človek. Chýba tu však odpoveď na to, ako z </a:t>
            </a:r>
            <a:r>
              <a:rPr lang="sk-SK" sz="2700" dirty="0" err="1"/>
              <a:t>anorga-nického</a:t>
            </a:r>
            <a:r>
              <a:rPr lang="sk-SK" sz="2700" dirty="0"/>
              <a:t> vzniklo prvé organické. Rovnako chýbajú medzistupne vývoja.</a:t>
            </a:r>
          </a:p>
        </p:txBody>
      </p:sp>
    </p:spTree>
    <p:extLst>
      <p:ext uri="{BB962C8B-B14F-4D97-AF65-F5344CB8AC3E}">
        <p14:creationId xmlns:p14="http://schemas.microsoft.com/office/powerpoint/2010/main" val="304923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32699" y="476672"/>
            <a:ext cx="3932237" cy="1464568"/>
          </a:xfrm>
        </p:spPr>
        <p:txBody>
          <a:bodyPr>
            <a:noAutofit/>
          </a:bodyPr>
          <a:lstStyle/>
          <a:p>
            <a:r>
              <a:rPr lang="sk-SK" sz="4500" dirty="0"/>
              <a:t>Teória </a:t>
            </a:r>
            <a:br>
              <a:rPr lang="sk-SK" sz="4500" dirty="0"/>
            </a:br>
            <a:r>
              <a:rPr lang="sk-SK" sz="4500" dirty="0"/>
              <a:t>Stvorenia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632699" y="2492896"/>
            <a:ext cx="3932237" cy="3907904"/>
          </a:xfrm>
        </p:spPr>
        <p:txBody>
          <a:bodyPr>
            <a:noAutofit/>
          </a:bodyPr>
          <a:lstStyle/>
          <a:p>
            <a:r>
              <a:rPr lang="sk-SK" sz="2700" dirty="0"/>
              <a:t>Pán Boh stvoril všetko tak, ako je to opísané v Biblii.</a:t>
            </a:r>
          </a:p>
          <a:p>
            <a:r>
              <a:rPr lang="sk-SK" sz="2200" dirty="0"/>
              <a:t>Evolúcia a teória postavená okolo nej vyžaduje väčšiu vieru ako veriť v Bohom stvorený svet ...</a:t>
            </a:r>
            <a:endParaRPr lang="sk-SK" sz="22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3074" name="Picture 2" descr="Výsledok vyhľadávania obrázkov pre dopyt creation of god for kid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4" r="13669"/>
          <a:stretch/>
        </p:blipFill>
        <p:spPr bwMode="auto">
          <a:xfrm>
            <a:off x="0" y="0"/>
            <a:ext cx="70321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89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32699" y="476672"/>
            <a:ext cx="4223941" cy="1464568"/>
          </a:xfrm>
        </p:spPr>
        <p:txBody>
          <a:bodyPr>
            <a:noAutofit/>
          </a:bodyPr>
          <a:lstStyle/>
          <a:p>
            <a:r>
              <a:rPr lang="sk-SK" sz="4500" dirty="0"/>
              <a:t>Evolučný </a:t>
            </a:r>
            <a:r>
              <a:rPr lang="sk-SK" sz="4500" dirty="0" err="1"/>
              <a:t>kreacionalizmus</a:t>
            </a:r>
            <a:endParaRPr lang="sk-SK" sz="45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7632699" y="2636912"/>
            <a:ext cx="3932237" cy="3763888"/>
          </a:xfrm>
        </p:spPr>
        <p:txBody>
          <a:bodyPr>
            <a:noAutofit/>
          </a:bodyPr>
          <a:lstStyle/>
          <a:p>
            <a:r>
              <a:rPr lang="sk-SK" sz="2700" dirty="0"/>
              <a:t>Táto teória hovorí, že za všetkým je „inteligentný dizajn“. To znamená, že všetko sa dialo podľa chemických a fyzikálnych zákonov v réžii nášho Boha.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098" name="Picture 2" descr="Výsledok vyhľadávania obrázkov pre dopyt inteligentný dizaj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" r="4096"/>
          <a:stretch/>
        </p:blipFill>
        <p:spPr bwMode="auto">
          <a:xfrm>
            <a:off x="0" y="0"/>
            <a:ext cx="703210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98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Stvorenie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1066800" y="1789043"/>
            <a:ext cx="4800600" cy="801756"/>
          </a:xfrm>
        </p:spPr>
        <p:txBody>
          <a:bodyPr/>
          <a:lstStyle/>
          <a:p>
            <a:r>
              <a:rPr lang="sk-SK" sz="2800" dirty="0"/>
              <a:t>Boh stvoril z ničoho to, čo je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/>
              <a:t>Na počiatku stvoril Boh nebo a zem</a:t>
            </a:r>
          </a:p>
          <a:p>
            <a:r>
              <a:rPr lang="sk-SK" dirty="0"/>
              <a:t>Stvorenie slovom</a:t>
            </a:r>
          </a:p>
          <a:p>
            <a:r>
              <a:rPr lang="sk-SK" dirty="0"/>
              <a:t>Stvorenie Adama a Evy – prví</a:t>
            </a:r>
          </a:p>
          <a:p>
            <a:r>
              <a:rPr lang="sk-SK" dirty="0"/>
              <a:t>Ja som Hospodin, tvoj Boh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k-SK" sz="2800" dirty="0"/>
              <a:t>My tvoríme len z toho, čo tu je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k-SK" dirty="0"/>
              <a:t>Sme stvorení na Boží obraz, aby sme tvorili spolu s Bohom</a:t>
            </a:r>
          </a:p>
          <a:p>
            <a:r>
              <a:rPr lang="sk-SK" dirty="0"/>
              <a:t>Slovom potešíme aj raníme, ale svet netvoríme</a:t>
            </a:r>
          </a:p>
          <a:p>
            <a:r>
              <a:rPr lang="sk-SK" dirty="0"/>
              <a:t>Ploďte a množte sa, naplňte zem</a:t>
            </a:r>
          </a:p>
          <a:p>
            <a:r>
              <a:rPr lang="sk-SK" dirty="0"/>
              <a:t>Budete ako Boh - neposlušnosť</a:t>
            </a:r>
          </a:p>
        </p:txBody>
      </p:sp>
    </p:spTree>
    <p:extLst>
      <p:ext uri="{BB962C8B-B14F-4D97-AF65-F5344CB8AC3E}">
        <p14:creationId xmlns:p14="http://schemas.microsoft.com/office/powerpoint/2010/main" val="263767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  <p:bldP spid="5" grpId="0" build="p"/>
      <p:bldP spid="6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5400" dirty="0"/>
              <a:t>1 Jána 3, 1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524000" y="1772816"/>
            <a:ext cx="9144000" cy="4627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4000" dirty="0"/>
              <a:t>Pozrite, akú lásku dal nám Otec, aby sme sa volali Božími deťmi; a nimi sme.</a:t>
            </a:r>
            <a:endParaRPr lang="sk-SK" sz="4000" dirty="0"/>
          </a:p>
        </p:txBody>
      </p:sp>
      <p:pic>
        <p:nvPicPr>
          <p:cNvPr id="5122" name="Picture 2" descr="Výsledok vyhľadávania obrázkov pre dopyt love of go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796" y="3013643"/>
            <a:ext cx="5388408" cy="3707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10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edicalHealth_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MedicalHealth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MedicalHealth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MedicalHealth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D45A98EF-AFBD-4156-994E-8E0D8893B9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Prezentácia so zdravotníckou tematikou (širokouhlý formát)</Template>
  <TotalTime>0</TotalTime>
  <Words>373</Words>
  <Application>Microsoft Office PowerPoint</Application>
  <PresentationFormat>Širokouhlá</PresentationFormat>
  <Paragraphs>36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4" baseType="lpstr">
      <vt:lpstr>Arial</vt:lpstr>
      <vt:lpstr>Franklin Gothic Medium</vt:lpstr>
      <vt:lpstr>Wingdings</vt:lpstr>
      <vt:lpstr>MedicalHealth_16x9</vt:lpstr>
      <vt:lpstr>Ja som Hospodin... </vt:lpstr>
      <vt:lpstr>Ja som Hospodin, tvoj Boh. Čo to pre nás znamená?</vt:lpstr>
      <vt:lpstr>Čo môže byť „bohom“ pre človeka?</vt:lpstr>
      <vt:lpstr>Teórie vzniku sveta a života</vt:lpstr>
      <vt:lpstr>Teória  Veľkého tresku</vt:lpstr>
      <vt:lpstr>Darwinova evolučná teória</vt:lpstr>
      <vt:lpstr>Teória  Stvorenia</vt:lpstr>
      <vt:lpstr>Evolučný kreacionalizmus</vt:lpstr>
      <vt:lpstr>Stvorenie</vt:lpstr>
      <vt:lpstr>1 Jána 3,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2016-11-09T20:18:23Z</dcterms:created>
  <dcterms:modified xsi:type="dcterms:W3CDTF">2016-11-09T22:09:30Z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TC029010249991</vt:lpwstr>
  </property>
</Properties>
</file>