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12192000" cy="6858000"/>
  <p:notesSz cx="6858000" cy="9144000"/>
  <p:defaultTextStyle>
    <a:defPPr rtl="0"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77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á hlavič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k-SK" dirty="0"/>
          </a:p>
        </p:txBody>
      </p:sp>
      <p:sp>
        <p:nvSpPr>
          <p:cNvPr id="3" name="Zástupný dá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56AFC84-F365-46D1-836B-1D60578D9836}" type="datetime1">
              <a:rPr lang="sk-SK" smtClean="0"/>
              <a:t>12.09.2019</a:t>
            </a:fld>
            <a:endParaRPr lang="sk-SK" dirty="0"/>
          </a:p>
        </p:txBody>
      </p:sp>
      <p:sp>
        <p:nvSpPr>
          <p:cNvPr id="4" name="Zástupná pät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k-SK" dirty="0"/>
          </a:p>
        </p:txBody>
      </p:sp>
      <p:sp>
        <p:nvSpPr>
          <p:cNvPr id="5" name="Zástupné číslo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2977E94-A6AB-4E02-8E43-E89F9CF4757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542583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á hlavič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k-SK" noProof="0" dirty="0"/>
          </a:p>
        </p:txBody>
      </p:sp>
      <p:sp>
        <p:nvSpPr>
          <p:cNvPr id="3" name="Zástupný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F856B08-40F1-47CF-ADF0-042AD95229D7}" type="datetime1">
              <a:rPr lang="sk-SK" noProof="0" smtClean="0"/>
              <a:t>12.09.2019</a:t>
            </a:fld>
            <a:endParaRPr lang="sk-SK" noProof="0" dirty="0"/>
          </a:p>
        </p:txBody>
      </p:sp>
      <p:sp>
        <p:nvSpPr>
          <p:cNvPr id="4" name="Zástupný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sk-SK" noProof="0" dirty="0"/>
          </a:p>
        </p:txBody>
      </p:sp>
      <p:sp>
        <p:nvSpPr>
          <p:cNvPr id="5" name="Zástupné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k-SK" noProof="0" dirty="0"/>
              <a:t>Kliknite sem a upravte štýl predlohy textu</a:t>
            </a:r>
          </a:p>
          <a:p>
            <a:pPr lvl="1" rtl="0"/>
            <a:r>
              <a:rPr lang="sk-SK" noProof="0" dirty="0"/>
              <a:t>Druhá úroveň</a:t>
            </a:r>
          </a:p>
          <a:p>
            <a:pPr lvl="2" rtl="0"/>
            <a:r>
              <a:rPr lang="sk-SK" noProof="0" dirty="0"/>
              <a:t>Tretia úroveň</a:t>
            </a:r>
          </a:p>
          <a:p>
            <a:pPr lvl="3" rtl="0"/>
            <a:r>
              <a:rPr lang="sk-SK" noProof="0" dirty="0"/>
              <a:t>Štvrtá úroveň</a:t>
            </a:r>
          </a:p>
          <a:p>
            <a:pPr lvl="4" rtl="0"/>
            <a:r>
              <a:rPr lang="sk-SK" noProof="0" dirty="0"/>
              <a:t>Piata úroveň</a:t>
            </a:r>
          </a:p>
        </p:txBody>
      </p:sp>
      <p:sp>
        <p:nvSpPr>
          <p:cNvPr id="6" name="Zástupná pät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k-SK" noProof="0" dirty="0"/>
          </a:p>
        </p:txBody>
      </p:sp>
      <p:sp>
        <p:nvSpPr>
          <p:cNvPr id="7" name="Zástupné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ED491D0-8E1B-49C7-849B-A28568D94497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7263258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sk-SK" smtClean="0"/>
              <a:t>1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28423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8"/>
          <p:cNvSpPr/>
          <p:nvPr/>
        </p:nvSpPr>
        <p:spPr>
          <a:xfrm>
            <a:off x="2832533" y="1371600"/>
            <a:ext cx="9359467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10" name="Obdĺžnik 9"/>
          <p:cNvSpPr/>
          <p:nvPr/>
        </p:nvSpPr>
        <p:spPr>
          <a:xfrm>
            <a:off x="2832533" y="4462272"/>
            <a:ext cx="9359467" cy="1033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 bwMode="black">
          <a:xfrm>
            <a:off x="3175199" y="1943842"/>
            <a:ext cx="8500062" cy="2387600"/>
          </a:xfrm>
        </p:spPr>
        <p:txBody>
          <a:bodyPr rtlCol="0" anchor="b"/>
          <a:lstStyle>
            <a:lvl1pPr algn="l">
              <a:lnSpc>
                <a:spcPct val="90000"/>
              </a:lnSpc>
              <a:defRPr sz="60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sk-SK" noProof="0"/>
              <a:t>Kliknutím upravte štýl predlohy nadpisu</a:t>
            </a:r>
            <a:endParaRPr lang="sk-SK" noProof="0" dirty="0"/>
          </a:p>
        </p:txBody>
      </p:sp>
      <p:sp>
        <p:nvSpPr>
          <p:cNvPr id="3" name="Podtitul 2"/>
          <p:cNvSpPr>
            <a:spLocks noGrp="1"/>
          </p:cNvSpPr>
          <p:nvPr>
            <p:ph type="subTitle" idx="1"/>
          </p:nvPr>
        </p:nvSpPr>
        <p:spPr>
          <a:xfrm>
            <a:off x="3175199" y="4538659"/>
            <a:ext cx="8500062" cy="865321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sk-SK" noProof="0"/>
              <a:t>Kliknutím upravte štýl predlohy podnadpisu</a:t>
            </a:r>
            <a:endParaRPr lang="sk-SK" noProof="0" dirty="0"/>
          </a:p>
        </p:txBody>
      </p:sp>
      <p:sp>
        <p:nvSpPr>
          <p:cNvPr id="11" name="Zástupný dá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5A54BA5B-88F8-4265-B605-474EDBAD2D98}" type="datetime1">
              <a:rPr lang="sk-SK" noProof="0" smtClean="0"/>
              <a:t>12.09.2019</a:t>
            </a:fld>
            <a:endParaRPr lang="sk-SK" noProof="0" dirty="0"/>
          </a:p>
        </p:txBody>
      </p:sp>
      <p:sp>
        <p:nvSpPr>
          <p:cNvPr id="12" name="Zástupná pät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sk-SK" noProof="0" dirty="0"/>
          </a:p>
        </p:txBody>
      </p:sp>
      <p:sp>
        <p:nvSpPr>
          <p:cNvPr id="13" name="Zástupné číslo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BD266BE7-899D-4075-917F-DBDE33B6B692}" type="slidenum">
              <a:rPr lang="sk-SK" noProof="0" smtClean="0"/>
              <a:pPr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304754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sah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sk-SK"/>
              <a:t>Kliknite sem a upravte štýly predlohy textu</a:t>
            </a:r>
          </a:p>
          <a:p>
            <a:pPr lvl="1" rtl="0"/>
            <a:r>
              <a:rPr lang="sk-SK"/>
              <a:t>Druhá úroveň</a:t>
            </a:r>
          </a:p>
          <a:p>
            <a:pPr lvl="2" rtl="0"/>
            <a:r>
              <a:rPr lang="sk-SK"/>
              <a:t>Tretia úroveň</a:t>
            </a:r>
          </a:p>
          <a:p>
            <a:pPr lvl="3" rtl="0"/>
            <a:r>
              <a:rPr lang="sk-SK"/>
              <a:t>Štvrtá úroveň</a:t>
            </a:r>
          </a:p>
          <a:p>
            <a:pPr lvl="4" rtl="0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dá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5B1D12-AB23-4604-820A-39A63103F05B}" type="datetime1">
              <a:rPr lang="sk-SK" smtClean="0"/>
              <a:t>12.09.2019</a:t>
            </a:fld>
            <a:endParaRPr lang="sk-SK" dirty="0"/>
          </a:p>
        </p:txBody>
      </p:sp>
      <p:sp>
        <p:nvSpPr>
          <p:cNvPr id="5" name="Zástupná pät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k-SK" dirty="0"/>
          </a:p>
        </p:txBody>
      </p:sp>
      <p:sp>
        <p:nvSpPr>
          <p:cNvPr id="6" name="Zástupné číslo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413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3502152" y="-20637"/>
            <a:ext cx="7315200" cy="434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9" name="Obdĺžnik 8"/>
          <p:cNvSpPr/>
          <p:nvPr/>
        </p:nvSpPr>
        <p:spPr>
          <a:xfrm>
            <a:off x="3502152" y="4462272"/>
            <a:ext cx="7315200" cy="1719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 bwMode="black">
          <a:xfrm>
            <a:off x="3838015" y="658346"/>
            <a:ext cx="6597464" cy="3664417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50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text 2"/>
          <p:cNvSpPr>
            <a:spLocks noGrp="1"/>
          </p:cNvSpPr>
          <p:nvPr>
            <p:ph type="body" idx="1"/>
          </p:nvPr>
        </p:nvSpPr>
        <p:spPr>
          <a:xfrm>
            <a:off x="3838014" y="4589463"/>
            <a:ext cx="6597465" cy="1500187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k-SK"/>
              <a:t>Kliknite sem a upravte štýly predlohy textu</a:t>
            </a:r>
          </a:p>
        </p:txBody>
      </p:sp>
      <p:sp>
        <p:nvSpPr>
          <p:cNvPr id="4" name="Zástupný dá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C5F7D382-FD4F-4F82-BBBD-ADB9C87ED8A4}" type="datetime1">
              <a:rPr lang="sk-SK" smtClean="0"/>
              <a:t>12.09.2019</a:t>
            </a:fld>
            <a:endParaRPr lang="sk-SK" dirty="0"/>
          </a:p>
        </p:txBody>
      </p:sp>
      <p:sp>
        <p:nvSpPr>
          <p:cNvPr id="5" name="Zástupná pät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sk-SK" dirty="0"/>
          </a:p>
        </p:txBody>
      </p:sp>
      <p:sp>
        <p:nvSpPr>
          <p:cNvPr id="6" name="Zástupné číslo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BD266BE7-899D-4075-917F-DBDE33B6B692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8245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sah 2"/>
          <p:cNvSpPr>
            <a:spLocks noGrp="1"/>
          </p:cNvSpPr>
          <p:nvPr>
            <p:ph sz="half" idx="1"/>
          </p:nvPr>
        </p:nvSpPr>
        <p:spPr>
          <a:xfrm>
            <a:off x="1280160" y="2194560"/>
            <a:ext cx="4489704" cy="3986784"/>
          </a:xfrm>
        </p:spPr>
        <p:txBody>
          <a:bodyPr rtlCol="0"/>
          <a:lstStyle/>
          <a:p>
            <a:pPr lvl="0" rtl="0"/>
            <a:r>
              <a:rPr lang="sk-SK"/>
              <a:t>Kliknite sem a upravte štýly predlohy textu</a:t>
            </a:r>
          </a:p>
          <a:p>
            <a:pPr lvl="1" rtl="0"/>
            <a:r>
              <a:rPr lang="sk-SK"/>
              <a:t>Druhá úroveň</a:t>
            </a:r>
          </a:p>
          <a:p>
            <a:pPr lvl="2" rtl="0"/>
            <a:r>
              <a:rPr lang="sk-SK"/>
              <a:t>Tretia úroveň</a:t>
            </a:r>
          </a:p>
          <a:p>
            <a:pPr lvl="3" rtl="0"/>
            <a:r>
              <a:rPr lang="sk-SK"/>
              <a:t>Štvrtá úroveň</a:t>
            </a:r>
          </a:p>
          <a:p>
            <a:pPr lvl="4" rtl="0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obsah 3"/>
          <p:cNvSpPr>
            <a:spLocks noGrp="1"/>
          </p:cNvSpPr>
          <p:nvPr>
            <p:ph sz="half" idx="2"/>
          </p:nvPr>
        </p:nvSpPr>
        <p:spPr>
          <a:xfrm>
            <a:off x="6415368" y="2194560"/>
            <a:ext cx="4493424" cy="3986784"/>
          </a:xfrm>
        </p:spPr>
        <p:txBody>
          <a:bodyPr rtlCol="0"/>
          <a:lstStyle/>
          <a:p>
            <a:pPr lvl="0" rtl="0"/>
            <a:r>
              <a:rPr lang="sk-SK"/>
              <a:t>Kliknite sem a upravte štýly predlohy textu</a:t>
            </a:r>
          </a:p>
          <a:p>
            <a:pPr lvl="1" rtl="0"/>
            <a:r>
              <a:rPr lang="sk-SK"/>
              <a:t>Druhá úroveň</a:t>
            </a:r>
          </a:p>
          <a:p>
            <a:pPr lvl="2" rtl="0"/>
            <a:r>
              <a:rPr lang="sk-SK"/>
              <a:t>Tretia úroveň</a:t>
            </a:r>
          </a:p>
          <a:p>
            <a:pPr lvl="3" rtl="0"/>
            <a:r>
              <a:rPr lang="sk-SK"/>
              <a:t>Štvrtá úroveň</a:t>
            </a:r>
          </a:p>
          <a:p>
            <a:pPr lvl="4" rtl="0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dá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2D26431-772D-4C6A-87A0-62E1D069F3DB}" type="datetime1">
              <a:rPr lang="sk-SK" smtClean="0"/>
              <a:t>12.09.2019</a:t>
            </a:fld>
            <a:endParaRPr lang="sk-SK" dirty="0"/>
          </a:p>
        </p:txBody>
      </p:sp>
      <p:sp>
        <p:nvSpPr>
          <p:cNvPr id="6" name="Zástupná pät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k-SK" dirty="0"/>
          </a:p>
        </p:txBody>
      </p:sp>
      <p:sp>
        <p:nvSpPr>
          <p:cNvPr id="7" name="Zástupné číslo snímk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0104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text 2"/>
          <p:cNvSpPr>
            <a:spLocks noGrp="1"/>
          </p:cNvSpPr>
          <p:nvPr>
            <p:ph type="body" idx="1"/>
          </p:nvPr>
        </p:nvSpPr>
        <p:spPr>
          <a:xfrm>
            <a:off x="1280160" y="1828456"/>
            <a:ext cx="4489704" cy="830695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sah 3"/>
          <p:cNvSpPr>
            <a:spLocks noGrp="1"/>
          </p:cNvSpPr>
          <p:nvPr>
            <p:ph sz="half" idx="2"/>
          </p:nvPr>
        </p:nvSpPr>
        <p:spPr>
          <a:xfrm>
            <a:off x="1280160" y="2743194"/>
            <a:ext cx="4489704" cy="3433769"/>
          </a:xfrm>
        </p:spPr>
        <p:txBody>
          <a:bodyPr rtlCol="0"/>
          <a:lstStyle/>
          <a:p>
            <a:pPr lvl="0" rtl="0"/>
            <a:r>
              <a:rPr lang="sk-SK"/>
              <a:t>Kliknite sem a upravte štýly predlohy textu</a:t>
            </a:r>
          </a:p>
          <a:p>
            <a:pPr lvl="1" rtl="0"/>
            <a:r>
              <a:rPr lang="sk-SK"/>
              <a:t>Druhá úroveň</a:t>
            </a:r>
          </a:p>
          <a:p>
            <a:pPr lvl="2" rtl="0"/>
            <a:r>
              <a:rPr lang="sk-SK"/>
              <a:t>Tretia úroveň</a:t>
            </a:r>
          </a:p>
          <a:p>
            <a:pPr lvl="3" rtl="0"/>
            <a:r>
              <a:rPr lang="sk-SK"/>
              <a:t>Štvrtá úroveň</a:t>
            </a:r>
          </a:p>
          <a:p>
            <a:pPr lvl="4" rtl="0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text 4"/>
          <p:cNvSpPr>
            <a:spLocks noGrp="1"/>
          </p:cNvSpPr>
          <p:nvPr>
            <p:ph type="body" sz="quarter" idx="3"/>
          </p:nvPr>
        </p:nvSpPr>
        <p:spPr>
          <a:xfrm>
            <a:off x="6419088" y="1828456"/>
            <a:ext cx="4489704" cy="830695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sah 5"/>
          <p:cNvSpPr>
            <a:spLocks noGrp="1"/>
          </p:cNvSpPr>
          <p:nvPr>
            <p:ph sz="quarter" idx="4"/>
          </p:nvPr>
        </p:nvSpPr>
        <p:spPr>
          <a:xfrm>
            <a:off x="6419088" y="2743194"/>
            <a:ext cx="4489704" cy="3433769"/>
          </a:xfrm>
        </p:spPr>
        <p:txBody>
          <a:bodyPr rtlCol="0"/>
          <a:lstStyle/>
          <a:p>
            <a:pPr lvl="0" rtl="0"/>
            <a:r>
              <a:rPr lang="sk-SK"/>
              <a:t>Kliknite sem a upravte štýly predlohy textu</a:t>
            </a:r>
          </a:p>
          <a:p>
            <a:pPr lvl="1" rtl="0"/>
            <a:r>
              <a:rPr lang="sk-SK"/>
              <a:t>Druhá úroveň</a:t>
            </a:r>
          </a:p>
          <a:p>
            <a:pPr lvl="2" rtl="0"/>
            <a:r>
              <a:rPr lang="sk-SK"/>
              <a:t>Tretia úroveň</a:t>
            </a:r>
          </a:p>
          <a:p>
            <a:pPr lvl="3" rtl="0"/>
            <a:r>
              <a:rPr lang="sk-SK"/>
              <a:t>Štvrtá úroveň</a:t>
            </a:r>
          </a:p>
          <a:p>
            <a:pPr lvl="4" rtl="0"/>
            <a:r>
              <a:rPr lang="sk-SK"/>
              <a:t>Piata úroveň</a:t>
            </a:r>
            <a:endParaRPr lang="sk-SK" dirty="0"/>
          </a:p>
        </p:txBody>
      </p:sp>
      <p:sp>
        <p:nvSpPr>
          <p:cNvPr id="7" name="Zástupný dá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BB2EB4D-9939-4A2C-9E40-892617D5621F}" type="datetime1">
              <a:rPr lang="sk-SK" smtClean="0"/>
              <a:t>12.09.2019</a:t>
            </a:fld>
            <a:endParaRPr lang="sk-SK" dirty="0"/>
          </a:p>
        </p:txBody>
      </p:sp>
      <p:sp>
        <p:nvSpPr>
          <p:cNvPr id="8" name="Zástupná pät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k-SK" dirty="0"/>
          </a:p>
        </p:txBody>
      </p:sp>
      <p:sp>
        <p:nvSpPr>
          <p:cNvPr id="9" name="Zástupné číslo snímk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6128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Iba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dá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F6259D-E983-419A-A25A-2E5B758309C1}" type="datetime1">
              <a:rPr lang="sk-SK" smtClean="0"/>
              <a:t>12.09.2019</a:t>
            </a:fld>
            <a:endParaRPr lang="sk-SK" dirty="0"/>
          </a:p>
        </p:txBody>
      </p:sp>
      <p:sp>
        <p:nvSpPr>
          <p:cNvPr id="4" name="Zástupná pät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k-SK" dirty="0"/>
          </a:p>
        </p:txBody>
      </p:sp>
      <p:sp>
        <p:nvSpPr>
          <p:cNvPr id="5" name="Zástupné číslo snímk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4161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dá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221A6E-4071-434C-90F5-8F6913CE3007}" type="datetime1">
              <a:rPr lang="sk-SK" smtClean="0"/>
              <a:t>12.09.2019</a:t>
            </a:fld>
            <a:endParaRPr lang="sk-SK" dirty="0"/>
          </a:p>
        </p:txBody>
      </p:sp>
      <p:sp>
        <p:nvSpPr>
          <p:cNvPr id="3" name="Zástupná pät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k-SK" dirty="0"/>
          </a:p>
        </p:txBody>
      </p:sp>
      <p:sp>
        <p:nvSpPr>
          <p:cNvPr id="4" name="Zástupné číslo snímk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3029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s 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 anchor="ctr">
            <a:normAutofit/>
          </a:bodyPr>
          <a:lstStyle>
            <a:lvl1pPr>
              <a:defRPr sz="3000"/>
            </a:lvl1pPr>
          </a:lstStyle>
          <a:p>
            <a:pPr rtl="0"/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obsah 3"/>
          <p:cNvSpPr>
            <a:spLocks noGrp="1"/>
          </p:cNvSpPr>
          <p:nvPr>
            <p:ph idx="1"/>
          </p:nvPr>
        </p:nvSpPr>
        <p:spPr>
          <a:xfrm>
            <a:off x="5518897" y="2465294"/>
            <a:ext cx="5174504" cy="3711669"/>
          </a:xfrm>
        </p:spPr>
        <p:txBody>
          <a:bodyPr rtlCol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sk-SK"/>
              <a:t>Kliknite sem a upravte štýly predlohy textu</a:t>
            </a:r>
          </a:p>
          <a:p>
            <a:pPr lvl="1" rtl="0"/>
            <a:r>
              <a:rPr lang="sk-SK"/>
              <a:t>Druhá úroveň</a:t>
            </a:r>
          </a:p>
          <a:p>
            <a:pPr lvl="2" rtl="0"/>
            <a:r>
              <a:rPr lang="sk-SK"/>
              <a:t>Tretia úroveň</a:t>
            </a:r>
          </a:p>
          <a:p>
            <a:pPr lvl="3" rtl="0"/>
            <a:r>
              <a:rPr lang="sk-SK"/>
              <a:t>Štvrtá úroveň</a:t>
            </a:r>
          </a:p>
          <a:p>
            <a:pPr lvl="4" rtl="0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dá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DEC5679-F0F8-411B-8D12-2C58974DE486}" type="datetime1">
              <a:rPr lang="sk-SK" smtClean="0"/>
              <a:t>12.09.2019</a:t>
            </a:fld>
            <a:endParaRPr lang="sk-SK" dirty="0"/>
          </a:p>
        </p:txBody>
      </p:sp>
      <p:sp>
        <p:nvSpPr>
          <p:cNvPr id="6" name="Zástupná pät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k-SK" dirty="0"/>
          </a:p>
        </p:txBody>
      </p:sp>
      <p:sp>
        <p:nvSpPr>
          <p:cNvPr id="7" name="Zástupné číslo snímk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sk-SK" smtClean="0"/>
              <a:t>‹#›</a:t>
            </a:fld>
            <a:endParaRPr lang="sk-SK" dirty="0"/>
          </a:p>
        </p:txBody>
      </p:sp>
      <p:sp>
        <p:nvSpPr>
          <p:cNvPr id="9" name="Zástupný text 3"/>
          <p:cNvSpPr>
            <a:spLocks noGrp="1"/>
          </p:cNvSpPr>
          <p:nvPr>
            <p:ph type="body" sz="half" idx="2"/>
          </p:nvPr>
        </p:nvSpPr>
        <p:spPr>
          <a:xfrm>
            <a:off x="1291819" y="2465293"/>
            <a:ext cx="3834874" cy="3711669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k-SK"/>
              <a:t>Kliknite sem a upravte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311474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 anchor="ctr">
            <a:normAutofit/>
          </a:bodyPr>
          <a:lstStyle>
            <a:lvl1pPr>
              <a:defRPr sz="3000"/>
            </a:lvl1pPr>
          </a:lstStyle>
          <a:p>
            <a:pPr rtl="0"/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/>
          </p:nvPr>
        </p:nvSpPr>
        <p:spPr>
          <a:xfrm>
            <a:off x="1291819" y="2465293"/>
            <a:ext cx="3834874" cy="3711669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k-SK"/>
              <a:t>Kliknite sem a upravte štýly predlohy textu</a:t>
            </a:r>
          </a:p>
        </p:txBody>
      </p:sp>
      <p:sp>
        <p:nvSpPr>
          <p:cNvPr id="3" name="Zástupný obrázok 2" descr="Prázdny zástupný objekt na pridanie obrázka. Kliknite na zástupný objekt a vyberte obrázok, ktorý chcete pridať"/>
          <p:cNvSpPr>
            <a:spLocks noGrp="1"/>
          </p:cNvSpPr>
          <p:nvPr>
            <p:ph type="pic" idx="1"/>
          </p:nvPr>
        </p:nvSpPr>
        <p:spPr>
          <a:xfrm>
            <a:off x="5518896" y="1828456"/>
            <a:ext cx="5389895" cy="5029544"/>
          </a:xfrm>
        </p:spPr>
        <p:txBody>
          <a:bodyPr tIns="13716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sk-SK"/>
              <a:t>Kliknutím na ikonu pridáte obrázok</a:t>
            </a:r>
            <a:endParaRPr lang="sk-SK" dirty="0"/>
          </a:p>
        </p:txBody>
      </p:sp>
      <p:sp>
        <p:nvSpPr>
          <p:cNvPr id="5" name="Zástupný dá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FA96CB3-5DBC-44C9-8B12-786DC2EDAA2E}" type="datetime1">
              <a:rPr lang="sk-SK" smtClean="0"/>
              <a:t>12.09.2019</a:t>
            </a:fld>
            <a:endParaRPr lang="sk-SK" dirty="0"/>
          </a:p>
        </p:txBody>
      </p:sp>
      <p:sp>
        <p:nvSpPr>
          <p:cNvPr id="6" name="Zástupná pät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k-SK" dirty="0"/>
          </a:p>
        </p:txBody>
      </p:sp>
      <p:sp>
        <p:nvSpPr>
          <p:cNvPr id="7" name="Zástupné číslo snímk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6136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 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sk-SK"/>
              <a:t>Kliknite sem a upravte štýly predlohy textu</a:t>
            </a:r>
          </a:p>
          <a:p>
            <a:pPr lvl="1" rtl="0"/>
            <a:r>
              <a:rPr lang="sk-SK"/>
              <a:t>Druhá úroveň</a:t>
            </a:r>
          </a:p>
          <a:p>
            <a:pPr lvl="2" rtl="0"/>
            <a:r>
              <a:rPr lang="sk-SK"/>
              <a:t>Tretia úroveň</a:t>
            </a:r>
          </a:p>
          <a:p>
            <a:pPr lvl="3" rtl="0"/>
            <a:r>
              <a:rPr lang="sk-SK"/>
              <a:t>Štvrtá úroveň</a:t>
            </a:r>
          </a:p>
          <a:p>
            <a:pPr lvl="4" rtl="0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dá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D070F1F-1BC5-466C-BC48-D7040A635AFE}" type="datetime1">
              <a:rPr lang="sk-SK" smtClean="0"/>
              <a:t>12.09.2019</a:t>
            </a:fld>
            <a:endParaRPr lang="sk-SK" dirty="0"/>
          </a:p>
        </p:txBody>
      </p:sp>
      <p:sp>
        <p:nvSpPr>
          <p:cNvPr id="5" name="Zástupná pät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k-SK" dirty="0"/>
          </a:p>
        </p:txBody>
      </p:sp>
      <p:sp>
        <p:nvSpPr>
          <p:cNvPr id="6" name="Zástupné číslo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D266BE7-899D-4075-917F-DBDE33B6B69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6440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/>
        </p:nvSpPr>
        <p:spPr>
          <a:xfrm rot="5400000">
            <a:off x="8267671" y="3370131"/>
            <a:ext cx="6858000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 rot="5400000">
            <a:off x="7523375" y="2743540"/>
            <a:ext cx="6857433" cy="1371487"/>
          </a:xfrm>
          <a:prstGeom prst="rect">
            <a:avLst/>
          </a:prstGeom>
        </p:spPr>
      </p:pic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10266348" y="462249"/>
            <a:ext cx="1370886" cy="5714714"/>
          </a:xfrm>
        </p:spPr>
        <p:txBody>
          <a:bodyPr vert="eaVert" rtlCol="0"/>
          <a:lstStyle/>
          <a:p>
            <a:pPr rtl="0"/>
            <a:r>
              <a:rPr lang="sk-SK"/>
              <a:t>Kliknutím upravte štýl predlohy nadpisu</a:t>
            </a:r>
            <a:endParaRPr lang="sk-SK" dirty="0"/>
          </a:p>
        </p:txBody>
      </p:sp>
      <p:sp>
        <p:nvSpPr>
          <p:cNvPr id="3" name="Zástupný zvislý text 2"/>
          <p:cNvSpPr>
            <a:spLocks noGrp="1"/>
          </p:cNvSpPr>
          <p:nvPr>
            <p:ph type="body" orient="vert" idx="1"/>
          </p:nvPr>
        </p:nvSpPr>
        <p:spPr>
          <a:xfrm>
            <a:off x="378199" y="462249"/>
            <a:ext cx="9693088" cy="5714714"/>
          </a:xfrm>
        </p:spPr>
        <p:txBody>
          <a:bodyPr vert="eaVert" rtlCol="0"/>
          <a:lstStyle/>
          <a:p>
            <a:pPr lvl="0" rtl="0"/>
            <a:r>
              <a:rPr lang="sk-SK"/>
              <a:t>Kliknite sem a upravte štýly predlohy textu</a:t>
            </a:r>
          </a:p>
          <a:p>
            <a:pPr lvl="1" rtl="0"/>
            <a:r>
              <a:rPr lang="sk-SK"/>
              <a:t>Druhá úroveň</a:t>
            </a:r>
          </a:p>
          <a:p>
            <a:pPr lvl="2" rtl="0"/>
            <a:r>
              <a:rPr lang="sk-SK"/>
              <a:t>Tretia úroveň</a:t>
            </a:r>
          </a:p>
          <a:p>
            <a:pPr lvl="3" rtl="0"/>
            <a:r>
              <a:rPr lang="sk-SK"/>
              <a:t>Štvrtá úroveň</a:t>
            </a:r>
          </a:p>
          <a:p>
            <a:pPr lvl="4" rtl="0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dátum 3"/>
          <p:cNvSpPr>
            <a:spLocks noGrp="1"/>
          </p:cNvSpPr>
          <p:nvPr>
            <p:ph type="dt" sz="half" idx="10"/>
          </p:nvPr>
        </p:nvSpPr>
        <p:spPr>
          <a:xfrm>
            <a:off x="378199" y="6356350"/>
            <a:ext cx="1971947" cy="365125"/>
          </a:xfrm>
        </p:spPr>
        <p:txBody>
          <a:bodyPr rtlCol="0"/>
          <a:lstStyle/>
          <a:p>
            <a:pPr rtl="0"/>
            <a:fld id="{C0588E17-624B-481F-B11F-EBA58EC190B7}" type="datetime1">
              <a:rPr lang="sk-SK" smtClean="0"/>
              <a:t>12.09.2019</a:t>
            </a:fld>
            <a:endParaRPr lang="sk-SK" dirty="0"/>
          </a:p>
        </p:txBody>
      </p:sp>
      <p:sp>
        <p:nvSpPr>
          <p:cNvPr id="5" name="Zástupná päta 4"/>
          <p:cNvSpPr>
            <a:spLocks noGrp="1"/>
          </p:cNvSpPr>
          <p:nvPr>
            <p:ph type="ftr" sz="quarter" idx="11"/>
          </p:nvPr>
        </p:nvSpPr>
        <p:spPr>
          <a:xfrm>
            <a:off x="2382374" y="6356350"/>
            <a:ext cx="5687786" cy="365125"/>
          </a:xfrm>
        </p:spPr>
        <p:txBody>
          <a:bodyPr rtlCol="0"/>
          <a:lstStyle/>
          <a:p>
            <a:pPr rtl="0"/>
            <a:endParaRPr lang="sk-SK" dirty="0"/>
          </a:p>
        </p:txBody>
      </p:sp>
      <p:sp>
        <p:nvSpPr>
          <p:cNvPr id="6" name="Zástupné číslo snímky 5"/>
          <p:cNvSpPr>
            <a:spLocks noGrp="1"/>
          </p:cNvSpPr>
          <p:nvPr>
            <p:ph type="sldNum" sz="quarter" idx="12"/>
          </p:nvPr>
        </p:nvSpPr>
        <p:spPr>
          <a:xfrm>
            <a:off x="8102389" y="6356350"/>
            <a:ext cx="1968898" cy="365125"/>
          </a:xfrm>
        </p:spPr>
        <p:txBody>
          <a:bodyPr rtlCol="0"/>
          <a:lstStyle/>
          <a:p>
            <a:pPr rtl="0"/>
            <a:fld id="{BD266BE7-899D-4075-917F-DBDE33B6B69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294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8"/>
          <p:cNvSpPr/>
          <p:nvPr/>
        </p:nvSpPr>
        <p:spPr>
          <a:xfrm>
            <a:off x="0" y="347472"/>
            <a:ext cx="12188952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0" y="457200"/>
            <a:ext cx="12188952" cy="1371257"/>
          </a:xfrm>
          <a:prstGeom prst="rect">
            <a:avLst/>
          </a:prstGeom>
        </p:spPr>
      </p:pic>
      <p:sp>
        <p:nvSpPr>
          <p:cNvPr id="2" name="Zástupný nadpis 1"/>
          <p:cNvSpPr>
            <a:spLocks noGrp="1"/>
          </p:cNvSpPr>
          <p:nvPr>
            <p:ph type="title"/>
          </p:nvPr>
        </p:nvSpPr>
        <p:spPr bwMode="black">
          <a:xfrm>
            <a:off x="1280160" y="466343"/>
            <a:ext cx="9628632" cy="1362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sk-SK" noProof="0" dirty="0"/>
              <a:t>Kliknite sem a upravte štýl predlohy nadpisov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/>
          </p:nvPr>
        </p:nvSpPr>
        <p:spPr>
          <a:xfrm>
            <a:off x="1280160" y="2190749"/>
            <a:ext cx="9628632" cy="3986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sk-SK" noProof="0" dirty="0"/>
              <a:t>Kliknite sem a upravte štýl predlohy textu</a:t>
            </a:r>
          </a:p>
          <a:p>
            <a:pPr lvl="1" rtl="0"/>
            <a:r>
              <a:rPr lang="sk-SK" noProof="0" dirty="0"/>
              <a:t>Druhá úroveň</a:t>
            </a:r>
          </a:p>
          <a:p>
            <a:pPr lvl="2" rtl="0"/>
            <a:r>
              <a:rPr lang="sk-SK" noProof="0" dirty="0"/>
              <a:t>Tretia úroveň</a:t>
            </a:r>
          </a:p>
          <a:p>
            <a:pPr lvl="3" rtl="0"/>
            <a:r>
              <a:rPr lang="sk-SK" noProof="0" dirty="0"/>
              <a:t>Štvrtá úroveň</a:t>
            </a:r>
          </a:p>
          <a:p>
            <a:pPr lvl="4" rtl="0"/>
            <a:r>
              <a:rPr lang="sk-SK" noProof="0" dirty="0"/>
              <a:t>Piata úroveň</a:t>
            </a:r>
          </a:p>
          <a:p>
            <a:pPr lvl="5" rtl="0"/>
            <a:r>
              <a:rPr lang="sk-SK" noProof="0" dirty="0"/>
              <a:t>Šiesta</a:t>
            </a:r>
          </a:p>
          <a:p>
            <a:pPr lvl="6" rtl="0"/>
            <a:r>
              <a:rPr lang="sk-SK" noProof="0" dirty="0"/>
              <a:t>Siedma</a:t>
            </a:r>
          </a:p>
          <a:p>
            <a:pPr lvl="7" rtl="0"/>
            <a:r>
              <a:rPr lang="sk-SK" noProof="0" dirty="0"/>
              <a:t>Ôsma</a:t>
            </a:r>
          </a:p>
          <a:p>
            <a:pPr lvl="8" rtl="0"/>
            <a:r>
              <a:rPr lang="sk-SK" noProof="0" dirty="0"/>
              <a:t>Deviata</a:t>
            </a:r>
          </a:p>
        </p:txBody>
      </p:sp>
      <p:sp>
        <p:nvSpPr>
          <p:cNvPr id="4" name="Zástupný dátum 3"/>
          <p:cNvSpPr>
            <a:spLocks noGrp="1"/>
          </p:cNvSpPr>
          <p:nvPr>
            <p:ph type="dt" sz="half" idx="2"/>
          </p:nvPr>
        </p:nvSpPr>
        <p:spPr>
          <a:xfrm>
            <a:off x="1280160" y="6356350"/>
            <a:ext cx="19719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</a:defRPr>
            </a:lvl1pPr>
          </a:lstStyle>
          <a:p>
            <a:pPr rtl="0"/>
            <a:fld id="{DF98F280-7E25-41F6-876E-F97B6622B37D}" type="datetime1">
              <a:rPr lang="sk-SK" noProof="0" smtClean="0"/>
              <a:t>12.09.2019</a:t>
            </a:fld>
            <a:endParaRPr lang="sk-SK" noProof="0" dirty="0"/>
          </a:p>
        </p:txBody>
      </p:sp>
      <p:sp>
        <p:nvSpPr>
          <p:cNvPr id="5" name="Zástupná päta 4"/>
          <p:cNvSpPr>
            <a:spLocks noGrp="1"/>
          </p:cNvSpPr>
          <p:nvPr>
            <p:ph type="ftr" sz="quarter" idx="3"/>
          </p:nvPr>
        </p:nvSpPr>
        <p:spPr>
          <a:xfrm>
            <a:off x="3252107" y="6356350"/>
            <a:ext cx="56877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/>
                </a:solidFill>
              </a:defRPr>
            </a:lvl1pPr>
          </a:lstStyle>
          <a:p>
            <a:pPr rtl="0"/>
            <a:endParaRPr lang="sk-SK" noProof="0" dirty="0"/>
          </a:p>
        </p:txBody>
      </p:sp>
      <p:sp>
        <p:nvSpPr>
          <p:cNvPr id="6" name="Zástupné číslo snímky 5"/>
          <p:cNvSpPr>
            <a:spLocks noGrp="1"/>
          </p:cNvSpPr>
          <p:nvPr>
            <p:ph type="sldNum" sz="quarter" idx="4"/>
          </p:nvPr>
        </p:nvSpPr>
        <p:spPr>
          <a:xfrm>
            <a:off x="8939894" y="6356350"/>
            <a:ext cx="1968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</a:defRPr>
            </a:lvl1pPr>
          </a:lstStyle>
          <a:p>
            <a:pPr rtl="0"/>
            <a:fld id="{BD266BE7-899D-4075-917F-DBDE33B6B692}" type="slidenum">
              <a:rPr lang="sk-SK" noProof="0" smtClean="0"/>
              <a:pPr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287192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5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j84E6nk7e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sk-SK" dirty="0"/>
              <a:t>Abrahám	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sk-SK" dirty="0">
                <a:hlinkClick r:id="rId3"/>
              </a:rPr>
              <a:t>https://www.youtube.com/watch?v=Lj84E6nk7eE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326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zdelávacie predmety 16:9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525621_TF03462902_TF03462902" id="{E60A86FF-000F-40B7-B578-ECBF53739612}" vid="{29B3B3EF-206C-4FDD-9210-1B5ADA5A13C0}"/>
    </a:ext>
  </a:extLst>
</a:theme>
</file>

<file path=ppt/theme/theme2.xml><?xml version="1.0" encoding="utf-8"?>
<a:theme xmlns:a="http://schemas.openxmlformats.org/drawingml/2006/main" name="Motív balíka Offic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Prezentácia pre vzdelávacie predmety, návrh s kresbami na školskej tabuli (širokouhlá)</Template>
  <TotalTime>0</TotalTime>
  <Words>15</Words>
  <Application>Microsoft Office PowerPoint</Application>
  <PresentationFormat>Širokouhlá</PresentationFormat>
  <Paragraphs>3</Paragraphs>
  <Slides>1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4" baseType="lpstr">
      <vt:lpstr>Calibri</vt:lpstr>
      <vt:lpstr>Wingdings</vt:lpstr>
      <vt:lpstr>Vzdelávacie predmety 16:9</vt:lpstr>
      <vt:lpstr>Abrahám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Abrahám </dc:title>
  <dc:creator>Stanislav Grega</dc:creator>
  <cp:lastModifiedBy>Stanislav Grega</cp:lastModifiedBy>
  <cp:revision>1</cp:revision>
  <dcterms:created xsi:type="dcterms:W3CDTF">2019-09-12T08:05:40Z</dcterms:created>
  <dcterms:modified xsi:type="dcterms:W3CDTF">2019-09-12T08:06:34Z</dcterms:modified>
</cp:coreProperties>
</file>