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3"/>
  </p:notesMasterIdLst>
  <p:handoutMasterIdLst>
    <p:handoutMasterId r:id="rId14"/>
  </p:handoutMasterIdLst>
  <p:sldIdLst>
    <p:sldId id="261" r:id="rId3"/>
    <p:sldId id="273" r:id="rId4"/>
    <p:sldId id="280" r:id="rId5"/>
    <p:sldId id="285" r:id="rId6"/>
    <p:sldId id="284" r:id="rId7"/>
    <p:sldId id="281" r:id="rId8"/>
    <p:sldId id="286" r:id="rId9"/>
    <p:sldId id="287" r:id="rId10"/>
    <p:sldId id="282" r:id="rId11"/>
    <p:sldId id="28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10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1200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41DB8-B66F-4DC8-A96E-33677E0F90FF}" type="datetimeFigureOut">
              <a:rPr lang="sk-SK" smtClean="0"/>
              <a:t>17.05.2018</a:t>
            </a:fld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4A0D4-B89B-4ADD-AF9E-38636B40EE4E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2473891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B49C4A-65AC-492D-9701-81B46C3AD0E4}" type="datetimeFigureOut">
              <a:rPr lang="sk-SK" smtClean="0"/>
              <a:t>17.05.2018</a:t>
            </a:fld>
            <a:endParaRPr lang="sk-SK" dirty="0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 dirty="0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dirty="0"/>
              <a:t>Upravte štýl predlohy textu.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869989-EB00-4EE7-BCB5-25BDC5BB29F8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93636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kupina 4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6" name="Rovná spojnica 5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Rovná spojnica 6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Rovná spojnica 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Rovná spojnica 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ovná spojnica 1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Rovná spojnica 1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ovná spojnica 1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ovná spojnica 1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ovná spojnica 1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ovná spojnica 1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ovná spojnica 1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ovná spojnica 1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ovná spojnica 1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ovná spojnica 1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Rovná spojnica 2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Rovná spojnica 2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Skupina 2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1" name="Rovná spojnica 4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Rovná spojnica 4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Rovná spojnica 4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Rovná spojnica 4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Rovná spojnica 4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6" name="Skupina 4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2" name="Rovná spojnica 5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Rovná spojnica 5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Rovná spojnica 5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Rovná spojnica 5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Rovná spojnica 5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7" name="Rovná spojnica 4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Rovná spojnica 4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Rovná spojnica 4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Rovná spojnica 4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Rovná spojnica 5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Skupina 2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5" name="Rovná spojnica 2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Rovná spojnica 2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ovná spojnica 2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Rovná spojnica 2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Rovná spojnica 28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0" name="Skupina 2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6" name="Rovná spojnica 3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Rovná spojnica 3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Rovná spojnica 3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Rovná spojnica 3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Rovná spojnica 3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1" name="Rovná spojnica 3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Rovná spojnica 3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Rovná spojnica 3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Rovná spojnica 3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Rovná spojnica 3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293845" y="1909346"/>
            <a:ext cx="9604310" cy="3383280"/>
          </a:xfrm>
        </p:spPr>
        <p:txBody>
          <a:bodyPr anchor="b">
            <a:normAutofit/>
          </a:bodyPr>
          <a:lstStyle>
            <a:lvl1pPr algn="l">
              <a:lnSpc>
                <a:spcPct val="76000"/>
              </a:lnSpc>
              <a:defRPr sz="8000" cap="none" baseline="0">
                <a:solidFill>
                  <a:schemeClr val="tx1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293845" y="5432564"/>
            <a:ext cx="9604310" cy="457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Upravte štýl predlohy podnadpisov</a:t>
            </a:r>
            <a:endParaRPr lang="sk-SK" dirty="0"/>
          </a:p>
        </p:txBody>
      </p:sp>
      <p:cxnSp>
        <p:nvCxnSpPr>
          <p:cNvPr id="58" name="Rovná spojnica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74B5B-21A0-4192-BF4C-38187F1A68D8}" type="datetime1">
              <a:rPr lang="sk-SK" smtClean="0"/>
              <a:t>17.05.2018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bg>
      <p:bgPr>
        <a:gradFill flip="none" rotWithShape="1">
          <a:gsLst>
            <a:gs pos="0">
              <a:schemeClr val="accent1"/>
            </a:gs>
            <a:gs pos="97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Skupina 6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8" name="Rovná spojnica 7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Rovná spojnica 8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Rovná spojnica 9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ovná spojnica 10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Rovná spojnica 11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ovná spojnica 12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ovná spojnica 13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ovná spojnica 14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ovná spojnica 15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ovná spojnica 16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ovná spojnica 17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ovná spojnica 18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ovná spojnica 19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Rovná spojnica 20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Rovná spojnica 21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Rovná spojnica 22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Skupina 23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2" name="Rovná spojnica 41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Rovná spojnica 42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Rovná spojnica 43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Rovná spojnica 44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Rovná spojnica 45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" name="Skupina 46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3" name="Rovná spojnica 52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Rovná spojnica 53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Rovná spojnica 54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Rovná spojnica 55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Rovná spojnica 56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8" name="Rovná spojnica 47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Rovná spojnica 48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Rovná spojnica 49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Rovná spojnica 50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Rovná spojnica 51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Skupina 24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6" name="Rovná spojnica 2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ovná spojnica 2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Rovná spojnica 2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Rovná spojnica 2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Rovná spojnica 29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1" name="Skupina 3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7" name="Rovná spojnica 3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Rovná spojnica 3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Rovná spojnica 3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Rovná spojnica 3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Rovná spojnica 4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" name="Rovná spojnica 3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Rovná spojnica 3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Rovná spojnica 3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Rovná spojnica 3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Rovná spojnica 3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95400" y="2541573"/>
            <a:ext cx="9601200" cy="2743200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000" cap="none" baseline="0">
                <a:solidFill>
                  <a:schemeClr val="tx1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295400" y="5431536"/>
            <a:ext cx="9601200" cy="4572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cxnSp>
        <p:nvCxnSpPr>
          <p:cNvPr id="58" name="Rovná spojnica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67780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295400" y="1981199"/>
            <a:ext cx="4572000" cy="3810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324600" y="1981199"/>
            <a:ext cx="4572000" cy="3810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5CF7C-B333-48E1-A4A6-83A3C8B73AC0}" type="datetime1">
              <a:rPr lang="sk-SK" smtClean="0"/>
              <a:t>17.05.2018</a:t>
            </a:fld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295400" y="1818322"/>
            <a:ext cx="4572000" cy="6413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1295400" y="2503713"/>
            <a:ext cx="4572000" cy="32874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324600" y="1818322"/>
            <a:ext cx="4572000" cy="6413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324600" y="2503713"/>
            <a:ext cx="4572000" cy="32874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20762-5CBF-4210-AB54-376B091119F8}" type="datetime1">
              <a:rPr lang="sk-SK" smtClean="0"/>
              <a:t>17.05.2018</a:t>
            </a:fld>
            <a:endParaRPr lang="sk-SK" dirty="0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B371-BF5F-4058-A212-1A908E4D2674}" type="datetime1">
              <a:rPr lang="sk-SK" smtClean="0"/>
              <a:t>17.05.2018</a:t>
            </a:fld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Skupina 160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62" name="Rovná spojnica 161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Rovná spojnica 162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Rovná spojnica 163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Rovná spojnica 164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Rovná spojnica 165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Rovná spojnica 166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Rovná spojnica 167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Rovná spojnica 168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Rovná spojnica 169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Rovná spojnica 170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Rovná spojnica 171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Rovná spojnica 172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Rovná spojnica 173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Rovná spojnica 174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Rovná spojnica 175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Rovná spojnica 176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" name="Skupina 177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96" name="Rovná spojnica 19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Rovná spojnica 19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Rovná spojnica 19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Rovná spojnica 19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Rovná spojnica 199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1" name="Skupina 20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207" name="Rovná spojnica 20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Rovná spojnica 20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Rovná spojnica 20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Rovná spojnica 20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Rovná spojnica 21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2" name="Rovná spojnica 20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Rovná spojnica 20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Rovná spojnica 20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Rovná spojnica 20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Rovná spojnica 20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9" name="Skupina 178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80" name="Rovná spojnica 179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Rovná spojnica 180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Rovná spojnica 181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Rovná spojnica 182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Rovná spojnica 183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5" name="Skupina 184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91" name="Rovná spojnica 190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Rovná spojnica 191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Rovná spojnica 192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Rovná spojnica 193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Rovná spojnica 194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6" name="Rovná spojnica 185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Rovná spojnica 186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Rovná spojnica 187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Rovná spojnica 188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Rovná spojnica 189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2" name="Zástupný symbol dátumu 2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4083B-90AA-48CF-BAD5-00AA24D7F288}" type="datetime1">
              <a:rPr lang="sk-SK" smtClean="0"/>
              <a:t>17.05.2018</a:t>
            </a:fld>
            <a:endParaRPr lang="sk-SK" dirty="0"/>
          </a:p>
        </p:txBody>
      </p:sp>
      <p:sp>
        <p:nvSpPr>
          <p:cNvPr id="213" name="Zástupný symbol päty 2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214" name="Zástupný symbol čísla snímky 2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pPr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Skupina 8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0" name="Rovná spojnica 9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ovná spojnica 10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Rovná spojnica 11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ovná spojnica 12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ovná spojnica 13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ovná spojnica 14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ovná spojnica 15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ovná spojnica 16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ovná spojnica 17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ovná spojnica 18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ovná spojnica 19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Rovná spojnica 20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Rovná spojnica 21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Rovná spojnica 22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Rovná spojnica 23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Rovná spojnica 24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Skupina 25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4" name="Rovná spojnica 43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Rovná spojnica 44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Rovná spojnica 45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Rovná spojnica 46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Rovná spojnica 47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9" name="Skupina 48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5" name="Rovná spojnica 54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Rovná spojnica 55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Rovná spojnica 56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Rovná spojnica 57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Rovná spojnica 58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0" name="Rovná spojnica 49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Rovná spojnica 50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Rovná spojnica 51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Rovná spojnica 52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Rovná spojnica 53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Skupina 26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8" name="Rovná spojnica 27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Rovná spojnica 28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Rovná spojnica 29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Rovná spojnica 30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Rovná spojnica 31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3" name="Skupina 32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9" name="Rovná spojnica 38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Rovná spojnica 39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Rovná spojnica 40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Rovná spojnica 41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Rovná spojnica 42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4" name="Rovná spojnica 33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Rovná spojnica 34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Rovná spojnica 35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Rovná spojnica 36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Rovná spojnica 37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Obdĺžnik 6"/>
          <p:cNvSpPr/>
          <p:nvPr userDrawn="1"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913152" y="571500"/>
            <a:ext cx="3657600" cy="2197100"/>
          </a:xfrm>
        </p:spPr>
        <p:txBody>
          <a:bodyPr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43197" y="571500"/>
            <a:ext cx="6217920" cy="5715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7913152" y="2995012"/>
            <a:ext cx="3657600" cy="228595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cxnSp>
        <p:nvCxnSpPr>
          <p:cNvPr id="60" name="Rovná spojnica 59"/>
          <p:cNvCxnSpPr/>
          <p:nvPr userDrawn="1"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AF629-ECA2-4CF3-B790-9D9BDED98269}" type="datetime1">
              <a:rPr lang="sk-SK" smtClean="0"/>
              <a:t>17.05.2018</a:t>
            </a:fld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8" name="Zástupný symbol čísla snímky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pPr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Skupina 7"/>
          <p:cNvGrpSpPr/>
          <p:nvPr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9" name="Rovná spojnica 8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Rovná spojnica 9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ovná spojnica 10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Rovná spojnica 11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ovná spojnica 12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ovná spojnica 13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ovná spojnica 14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ovná spojnica 15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ovná spojnica 16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ovná spojnica 17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ovná spojnica 18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ovná spojnica 19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Rovná spojnica 20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Rovná spojnica 21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Rovná spojnica 22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Rovná spojnica 23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Skupina 24"/>
            <p:cNvGrpSpPr/>
            <p:nvPr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3" name="Rovná spojnica 42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Rovná spojnica 43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Rovná spojnica 44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Rovná spojnica 45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Rovná spojnica 46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" name="Skupina 47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4" name="Rovná spojnica 53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Rovná spojnica 54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Rovná spojnica 55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Rovná spojnica 56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Rovná spojnica 57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9" name="Rovná spojnica 48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Rovná spojnica 49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Rovná spojnica 50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Rovná spojnica 51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Rovná spojnica 52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Skupina 25"/>
            <p:cNvGrpSpPr/>
            <p:nvPr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7" name="Rovná spojnica 26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Rovná spojnica 27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Rovná spojnica 28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Rovná spojnica 29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Rovná spojnica 30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" name="Skupina 31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8" name="Rovná spojnica 37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Rovná spojnica 38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Rovná spojnica 39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Rovná spojnica 40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Rovná spojnica 41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3" name="Rovná spojnica 32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Rovná spojnica 33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Rovná spojnica 34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Rovná spojnica 35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Rovná spojnica 36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" name="Obdĺžnik 59"/>
          <p:cNvSpPr/>
          <p:nvPr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4412" y="-159"/>
            <a:ext cx="7315200" cy="6858000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Ak chcete pridať obrázok, kliknite na ikonu</a:t>
            </a:r>
            <a:endParaRPr lang="sk-SK" dirty="0"/>
          </a:p>
        </p:txBody>
      </p:sp>
      <p:cxnSp>
        <p:nvCxnSpPr>
          <p:cNvPr id="59" name="Rovná spojnica 58"/>
          <p:cNvCxnSpPr/>
          <p:nvPr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909560" y="576072"/>
            <a:ext cx="3657600" cy="2194560"/>
          </a:xfrm>
        </p:spPr>
        <p:txBody>
          <a:bodyPr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7909560" y="2999232"/>
            <a:ext cx="3657600" cy="2286000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</p:spTree>
    <p:extLst>
      <p:ext uri="{BB962C8B-B14F-4D97-AF65-F5344CB8AC3E}">
        <p14:creationId xmlns:p14="http://schemas.microsoft.com/office/powerpoint/2010/main" val="62031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A29A4-78C8-47AB-BA06-22CB45938951}" type="datetime1">
              <a:rPr lang="sk-SK" smtClean="0"/>
              <a:t>17.05.2018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9209314" y="489856"/>
            <a:ext cx="1687286" cy="5301343"/>
          </a:xfrm>
        </p:spPr>
        <p:txBody>
          <a:bodyPr vert="eaVert"/>
          <a:lstStyle/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1295399" y="489856"/>
            <a:ext cx="7587344" cy="5301343"/>
          </a:xfrm>
        </p:spPr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D4ACF-2D82-46F2-A8E9-23963AA34E86}" type="datetime1">
              <a:rPr lang="sk-SK" smtClean="0"/>
              <a:t>17.05.2018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3000">
              <a:schemeClr val="bg1"/>
            </a:gs>
            <a:gs pos="0">
              <a:schemeClr val="bg1">
                <a:lumMod val="100000"/>
              </a:schemeClr>
            </a:gs>
            <a:gs pos="100000">
              <a:schemeClr val="bg1">
                <a:lumMod val="95000"/>
                <a:alpha val="6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Skupina 95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97" name="Rovná spojnica 96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Rovná spojnica 97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Rovná spojnica 9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Rovná spojnica 9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Rovná spojnica 10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Rovná spojnica 10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Rovná spojnica 10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Rovná spojnica 10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Rovná spojnica 10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Rovná spojnica 10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Rovná spojnica 10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Rovná spojnica 10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Rovná spojnica 10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Rovná spojnica 10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Rovná spojnica 11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Rovná spojnica 11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3" name="Skupina 11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31" name="Rovná spojnica 13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Rovná spojnica 13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Rovná spojnica 13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Rovná spojnica 13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Rovná spojnica 13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6" name="Skupina 13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42" name="Rovná spojnica 14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Rovná spojnica 14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Rovná spojnica 14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Rovná spojnica 14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Rovná spojnica 14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7" name="Rovná spojnica 13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Rovná spojnica 13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Rovná spojnica 13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Rovná spojnica 13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Rovná spojnica 14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4" name="Skupina 11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15" name="Rovná spojnica 11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Rovná spojnica 11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Rovná spojnica 11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Rovná spojnica 11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Rovná spojnica 118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0" name="Skupina 11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26" name="Rovná spojnica 12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Rovná spojnica 12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Rovná spojnica 12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Rovná spojnica 12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Rovná spojnica 12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1" name="Rovná spojnica 12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Rovná spojnica 12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Rovná spojnica 12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Rovná spojnica 12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Rovná spojnica 12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11423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k-SK" dirty="0"/>
              <a:t>Upravte štýly predlohy textu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295400" y="1981201"/>
            <a:ext cx="9601200" cy="3809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dirty="0"/>
              <a:t>Upravte štýl predlohy textu.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9294042" y="6289679"/>
            <a:ext cx="965946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51B2453-8663-4C69-AF73-9FD7B1DEC5D0}" type="datetime1">
              <a:rPr lang="sk-SK" smtClean="0"/>
              <a:t>17.05.2018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609601" y="6289679"/>
            <a:ext cx="6128030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10665311" y="6289679"/>
            <a:ext cx="918882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31375A4-56A4-47D6-9801-1991572033F7}" type="slidenum">
              <a:rPr lang="sk-SK" smtClean="0"/>
              <a:pPr/>
              <a:t>‹#›</a:t>
            </a:fld>
            <a:endParaRPr lang="sk-SK" dirty="0"/>
          </a:p>
        </p:txBody>
      </p:sp>
      <p:cxnSp>
        <p:nvCxnSpPr>
          <p:cNvPr id="148" name="Rovná spojnica 147"/>
          <p:cNvCxnSpPr/>
          <p:nvPr userDrawn="1"/>
        </p:nvCxnSpPr>
        <p:spPr>
          <a:xfrm>
            <a:off x="609600" y="6172200"/>
            <a:ext cx="109728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9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79388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dirty="0"/>
              <a:t>Cirkevný rok</a:t>
            </a:r>
            <a:endParaRPr lang="sk-SK" sz="8000" b="1" i="0" baseline="0" dirty="0">
              <a:solidFill>
                <a:srgbClr val="2D2E2D"/>
              </a:solidFill>
              <a:latin typeface="Arial"/>
              <a:ea typeface="+mj-ea"/>
              <a:cs typeface="+mj-cs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buNone/>
            </a:pPr>
            <a:r>
              <a:rPr lang="sk-SK" sz="2000" b="0" i="0" dirty="0">
                <a:solidFill>
                  <a:schemeClr val="tx2">
                    <a:lumMod val="75000"/>
                  </a:schemeClr>
                </a:solidFill>
              </a:rPr>
              <a:t>Cirkev</a:t>
            </a:r>
          </a:p>
        </p:txBody>
      </p:sp>
      <p:sp>
        <p:nvSpPr>
          <p:cNvPr id="5" name="Ovál 4">
            <a:extLst>
              <a:ext uri="{FF2B5EF4-FFF2-40B4-BE49-F238E27FC236}">
                <a16:creationId xmlns:a16="http://schemas.microsoft.com/office/drawing/2014/main" id="{4D413A2D-BCF2-4CDC-98BE-EE8E09F2B494}"/>
              </a:ext>
            </a:extLst>
          </p:cNvPr>
          <p:cNvSpPr/>
          <p:nvPr/>
        </p:nvSpPr>
        <p:spPr>
          <a:xfrm>
            <a:off x="7498080" y="365760"/>
            <a:ext cx="4160520" cy="41529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4" name="Picture 2" descr="http://www.ecav.sk/pictures/user/kruh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9801" y="141310"/>
            <a:ext cx="4633890" cy="463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90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Svätodušný kruh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Cirkevný rok</a:t>
            </a:r>
          </a:p>
        </p:txBody>
      </p:sp>
    </p:spTree>
    <p:extLst>
      <p:ext uri="{BB962C8B-B14F-4D97-AF65-F5344CB8AC3E}">
        <p14:creationId xmlns:p14="http://schemas.microsoft.com/office/powerpoint/2010/main" val="1921674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goodshepherds.net/home/180005716/180005716/Images/Ascension_CMM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4775"/>
            <a:ext cx="12192000" cy="696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5900" y="1430953"/>
            <a:ext cx="9601200" cy="1142385"/>
          </a:xfrm>
        </p:spPr>
        <p:txBody>
          <a:bodyPr>
            <a:normAutofit/>
          </a:bodyPr>
          <a:lstStyle/>
          <a:p>
            <a:r>
              <a:rPr lang="sk-SK" sz="4000" dirty="0"/>
              <a:t>Svätodušný kruh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7620000" y="2347118"/>
            <a:ext cx="4572000" cy="3810001"/>
          </a:xfrm>
        </p:spPr>
        <p:txBody>
          <a:bodyPr>
            <a:normAutofit/>
          </a:bodyPr>
          <a:lstStyle/>
          <a:p>
            <a:pPr algn="r"/>
            <a:r>
              <a:rPr lang="sk-SK" altLang="sk-SK" sz="2800" b="1" dirty="0">
                <a:solidFill>
                  <a:srgbClr val="FFFFFF"/>
                </a:solidFill>
              </a:rPr>
              <a:t>Vstúpenie Pána Ježiša Krista</a:t>
            </a:r>
          </a:p>
          <a:p>
            <a:pPr lvl="1" algn="r"/>
            <a:r>
              <a:rPr lang="sk-SK" altLang="sk-SK" sz="2800" b="1" i="1" dirty="0">
                <a:solidFill>
                  <a:srgbClr val="FFFFFF"/>
                </a:solidFill>
              </a:rPr>
              <a:t>40. deň po vzkriesení</a:t>
            </a:r>
          </a:p>
          <a:p>
            <a:pPr algn="r"/>
            <a:endParaRPr lang="sk-SK" sz="2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237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303A3BD-DFEF-4BB9-997E-BA253DA0E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465" y="427290"/>
            <a:ext cx="2649197" cy="3443954"/>
          </a:xfrm>
        </p:spPr>
        <p:txBody>
          <a:bodyPr/>
          <a:lstStyle/>
          <a:p>
            <a:r>
              <a:rPr lang="sk-SK" altLang="sk-SK" dirty="0">
                <a:solidFill>
                  <a:srgbClr val="FFFFFF"/>
                </a:solidFill>
              </a:rPr>
              <a:t>Poverenie k misii</a:t>
            </a:r>
            <a:endParaRPr lang="sk-SK" dirty="0"/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3705041C-7643-4F52-8705-30B56A0A147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2050" name="Picture 2" descr="VÃ½sledok vyhÄ¾adÃ¡vania obrÃ¡zkov pre dopyt VstÃºpenie PÃ¡na JeÅ¾iÅ¡a Krista">
            <a:extLst>
              <a:ext uri="{FF2B5EF4-FFF2-40B4-BE49-F238E27FC236}">
                <a16:creationId xmlns:a16="http://schemas.microsoft.com/office/drawing/2014/main" id="{9A409ABD-5A12-4F8E-A5F7-33631DBD80D0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0908" y="0"/>
            <a:ext cx="9161092" cy="687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4102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303A3BD-DFEF-4BB9-997E-BA253DA0E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374242"/>
            <a:ext cx="9601200" cy="692558"/>
          </a:xfrm>
        </p:spPr>
        <p:txBody>
          <a:bodyPr/>
          <a:lstStyle/>
          <a:p>
            <a:r>
              <a:rPr lang="sk-SK" altLang="sk-SK" dirty="0">
                <a:solidFill>
                  <a:srgbClr val="FFFFFF"/>
                </a:solidFill>
              </a:rPr>
              <a:t>Vstúpenie Pána Ježiša Krista</a:t>
            </a:r>
            <a:endParaRPr lang="sk-SK" dirty="0"/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3705041C-7643-4F52-8705-30B56A0A147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1026" name="Picture 2" descr="VÃ½sledok vyhÄ¾adÃ¡vania obrÃ¡zkov pre dopyt VstÃºpenie PÃ¡na JeÅ¾iÅ¡a Krista">
            <a:extLst>
              <a:ext uri="{FF2B5EF4-FFF2-40B4-BE49-F238E27FC236}">
                <a16:creationId xmlns:a16="http://schemas.microsoft.com/office/drawing/2014/main" id="{2A4F1EB1-E4B8-419F-BD04-03536CB2C1F4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16185"/>
            <a:ext cx="12192000" cy="5541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8745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mattsbibleblog.files.wordpress.com/2016/05/pentecost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4300" y="224453"/>
            <a:ext cx="9601200" cy="753447"/>
          </a:xfrm>
        </p:spPr>
        <p:txBody>
          <a:bodyPr>
            <a:normAutofit/>
          </a:bodyPr>
          <a:lstStyle/>
          <a:p>
            <a:r>
              <a:rPr lang="sk-SK" sz="4000" dirty="0">
                <a:solidFill>
                  <a:schemeClr val="tx1"/>
                </a:solidFill>
              </a:rPr>
              <a:t>Svätodušný kruh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7569200" y="4506119"/>
            <a:ext cx="4572000" cy="2212182"/>
          </a:xfrm>
        </p:spPr>
        <p:txBody>
          <a:bodyPr>
            <a:normAutofit/>
          </a:bodyPr>
          <a:lstStyle/>
          <a:p>
            <a:pPr algn="r"/>
            <a:r>
              <a:rPr lang="sk-SK" altLang="sk-SK" sz="2800" b="1" dirty="0">
                <a:solidFill>
                  <a:srgbClr val="FFFFFF"/>
                </a:solidFill>
              </a:rPr>
              <a:t>1. slávnosť svätodušná</a:t>
            </a:r>
          </a:p>
          <a:p>
            <a:pPr lvl="1" algn="r"/>
            <a:r>
              <a:rPr lang="sk-SK" altLang="sk-SK" sz="2800" b="1" i="1" dirty="0">
                <a:solidFill>
                  <a:srgbClr val="FFFFFF"/>
                </a:solidFill>
              </a:rPr>
              <a:t>50. deň po vzkriesení</a:t>
            </a:r>
          </a:p>
          <a:p>
            <a:pPr lvl="1" algn="r"/>
            <a:r>
              <a:rPr lang="sk-SK" altLang="sk-SK" sz="2800" b="1" dirty="0">
                <a:solidFill>
                  <a:srgbClr val="FFFFFF"/>
                </a:solidFill>
              </a:rPr>
              <a:t>10 dní po Vstúpení</a:t>
            </a:r>
          </a:p>
          <a:p>
            <a:pPr algn="r"/>
            <a:r>
              <a:rPr lang="sk-SK" altLang="sk-SK" sz="2800" b="1" dirty="0">
                <a:solidFill>
                  <a:srgbClr val="FFFFFF"/>
                </a:solidFill>
              </a:rPr>
              <a:t>2. slávnosť svätodušná</a:t>
            </a:r>
          </a:p>
          <a:p>
            <a:pPr algn="r"/>
            <a:endParaRPr lang="sk-SK" sz="2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05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47D60D1-4257-40CE-B5F0-23AF014F5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2" y="743484"/>
            <a:ext cx="2743200" cy="3811424"/>
          </a:xfrm>
        </p:spPr>
        <p:txBody>
          <a:bodyPr/>
          <a:lstStyle/>
          <a:p>
            <a:r>
              <a:rPr lang="sk-SK" dirty="0"/>
              <a:t>Zoslanie Svätého Ducha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69DBDBC8-8E10-483A-BB63-3F55C684376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3074" name="Picture 2" descr="VÃ½sledok vyhÄ¾adÃ¡vania obrÃ¡zkov pre dopyt Revelation of the Holy Spirit to the disciples">
            <a:extLst>
              <a:ext uri="{FF2B5EF4-FFF2-40B4-BE49-F238E27FC236}">
                <a16:creationId xmlns:a16="http://schemas.microsoft.com/office/drawing/2014/main" id="{0DECB2E1-5C1E-4C60-B022-C8CE7F72D22E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394" y="8545"/>
            <a:ext cx="9132606" cy="6849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7754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VÃ½sledok vyhÄ¾adÃ¡vania obrÃ¡zkov pre dopyt Peter's discipline on Pentecost">
            <a:extLst>
              <a:ext uri="{FF2B5EF4-FFF2-40B4-BE49-F238E27FC236}">
                <a16:creationId xmlns:a16="http://schemas.microsoft.com/office/drawing/2014/main" id="{DFD735E0-1838-4241-ABA6-D77F1A89ED2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661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C47D60D1-4257-40CE-B5F0-23AF014F5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2" y="743484"/>
            <a:ext cx="2743200" cy="3811424"/>
          </a:xfrm>
        </p:spPr>
        <p:txBody>
          <a:bodyPr/>
          <a:lstStyle/>
          <a:p>
            <a:r>
              <a:rPr lang="sk-SK" dirty="0">
                <a:solidFill>
                  <a:srgbClr val="FFFFFF"/>
                </a:solidFill>
              </a:rPr>
              <a:t>Petrova kázeň na </a:t>
            </a:r>
            <a:r>
              <a:rPr lang="sk-SK" dirty="0" err="1">
                <a:solidFill>
                  <a:srgbClr val="FFFFFF"/>
                </a:solidFill>
              </a:rPr>
              <a:t>Letnice</a:t>
            </a:r>
            <a:endParaRPr lang="sk-SK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171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pre10.deviantart.net/d8a6/th/pre/f/2014/365/4/8/godhead_by_itswolven-d8c3ogi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894"/>
            <a:ext cx="7670800" cy="6889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425700" y="503853"/>
            <a:ext cx="9601200" cy="753447"/>
          </a:xfrm>
        </p:spPr>
        <p:txBody>
          <a:bodyPr>
            <a:normAutofit/>
          </a:bodyPr>
          <a:lstStyle/>
          <a:p>
            <a:pPr algn="r"/>
            <a:r>
              <a:rPr lang="sk-SK" sz="4000" dirty="0">
                <a:solidFill>
                  <a:schemeClr val="tx1"/>
                </a:solidFill>
              </a:rPr>
              <a:t>Svätodušný kruh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7315200" y="2397918"/>
            <a:ext cx="4572000" cy="3672681"/>
          </a:xfrm>
        </p:spPr>
        <p:txBody>
          <a:bodyPr>
            <a:noAutofit/>
          </a:bodyPr>
          <a:lstStyle/>
          <a:p>
            <a:pPr algn="r"/>
            <a:r>
              <a:rPr lang="sk-SK" altLang="sk-SK" sz="2800" b="1" dirty="0">
                <a:solidFill>
                  <a:srgbClr val="FFFFFF"/>
                </a:solidFill>
              </a:rPr>
              <a:t>Svätá Trojica</a:t>
            </a:r>
          </a:p>
          <a:p>
            <a:pPr algn="r"/>
            <a:r>
              <a:rPr lang="sk-SK" dirty="0"/>
              <a:t>Trojica tvorí jednotu, ktorá sa znázorňuje najčastejšie trojuholníkom.</a:t>
            </a:r>
          </a:p>
          <a:p>
            <a:pPr lvl="1" algn="r"/>
            <a:endParaRPr lang="sk-SK" altLang="sk-SK" sz="2800" b="1" dirty="0">
              <a:solidFill>
                <a:srgbClr val="FFFFFF"/>
              </a:solidFill>
            </a:endParaRPr>
          </a:p>
          <a:p>
            <a:pPr lvl="1" algn="r"/>
            <a:r>
              <a:rPr lang="sk-SK" altLang="sk-SK" sz="2800" b="1" dirty="0">
                <a:solidFill>
                  <a:srgbClr val="FFFFFF"/>
                </a:solidFill>
              </a:rPr>
              <a:t>Tu končí slávnostná polovica cirkevného roku</a:t>
            </a:r>
          </a:p>
          <a:p>
            <a:pPr algn="r"/>
            <a:endParaRPr lang="sk-SK" sz="2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595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ál 1">
            <a:extLst>
              <a:ext uri="{FF2B5EF4-FFF2-40B4-BE49-F238E27FC236}">
                <a16:creationId xmlns:a16="http://schemas.microsoft.com/office/drawing/2014/main" id="{1145ECED-EB80-4534-94EC-4390CA1D73A3}"/>
              </a:ext>
            </a:extLst>
          </p:cNvPr>
          <p:cNvSpPr/>
          <p:nvPr/>
        </p:nvSpPr>
        <p:spPr>
          <a:xfrm>
            <a:off x="4401084" y="333286"/>
            <a:ext cx="4999290" cy="605042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4" name="Picture 2" descr="http://www.ecav.sk/pictures/user/kruh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-219074"/>
            <a:ext cx="7188200" cy="718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8408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iamond Grid 16x9">
  <a:themeElements>
    <a:clrScheme name="Vlastné 12">
      <a:dk1>
        <a:sysClr val="windowText" lastClr="000000"/>
      </a:dk1>
      <a:lt1>
        <a:srgbClr val="70AD47"/>
      </a:lt1>
      <a:dk2>
        <a:srgbClr val="7F6000"/>
      </a:dk2>
      <a:lt2>
        <a:srgbClr val="E7E6E6"/>
      </a:lt2>
      <a:accent1>
        <a:srgbClr val="C00000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15_4109default" id="{E728D685-11FC-4812-BA85-57AC6F9C9F40}" vid="{BC4E008B-95FF-4815-904E-143A8EDFC1D4}"/>
    </a:ext>
  </a:extLst>
</a:theme>
</file>

<file path=ppt/theme/theme2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7087C0F-7449-45C4-B248-63D02665BF1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Prezentácia s diamantovou mriežkou (širokouhlá)</Template>
  <TotalTime>0</TotalTime>
  <Words>71</Words>
  <Application>Microsoft Office PowerPoint</Application>
  <PresentationFormat>Širokouhlá</PresentationFormat>
  <Paragraphs>21</Paragraphs>
  <Slides>10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1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10</vt:i4>
      </vt:variant>
    </vt:vector>
  </HeadingPairs>
  <TitlesOfParts>
    <vt:vector size="12" baseType="lpstr">
      <vt:lpstr>Arial</vt:lpstr>
      <vt:lpstr>Diamond Grid 16x9</vt:lpstr>
      <vt:lpstr>Cirkevný rok</vt:lpstr>
      <vt:lpstr>Svätodušný kruh</vt:lpstr>
      <vt:lpstr>Svätodušný kruh</vt:lpstr>
      <vt:lpstr>Poverenie k misii</vt:lpstr>
      <vt:lpstr>Vstúpenie Pána Ježiša Krista</vt:lpstr>
      <vt:lpstr>Svätodušný kruh</vt:lpstr>
      <vt:lpstr>Zoslanie Svätého Ducha</vt:lpstr>
      <vt:lpstr>Petrova kázeň na Letnice</vt:lpstr>
      <vt:lpstr>Svätodušný kruh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2016-04-21T06:21:10Z</dcterms:created>
  <dcterms:modified xsi:type="dcterms:W3CDTF">2018-05-17T07:41:08Z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TC030310159991</vt:lpwstr>
  </property>
</Properties>
</file>