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26"/>
  </p:notesMasterIdLst>
  <p:handoutMasterIdLst>
    <p:handoutMasterId r:id="rId27"/>
  </p:handoutMasterIdLst>
  <p:sldIdLst>
    <p:sldId id="261" r:id="rId3"/>
    <p:sldId id="262" r:id="rId4"/>
    <p:sldId id="263" r:id="rId5"/>
    <p:sldId id="274" r:id="rId6"/>
    <p:sldId id="273" r:id="rId7"/>
    <p:sldId id="264" r:id="rId8"/>
    <p:sldId id="265" r:id="rId9"/>
    <p:sldId id="266" r:id="rId10"/>
    <p:sldId id="268" r:id="rId11"/>
    <p:sldId id="269" r:id="rId12"/>
    <p:sldId id="277" r:id="rId13"/>
    <p:sldId id="281" r:id="rId14"/>
    <p:sldId id="278" r:id="rId15"/>
    <p:sldId id="282" r:id="rId16"/>
    <p:sldId id="279" r:id="rId17"/>
    <p:sldId id="283" r:id="rId18"/>
    <p:sldId id="270" r:id="rId19"/>
    <p:sldId id="267" r:id="rId20"/>
    <p:sldId id="275" r:id="rId21"/>
    <p:sldId id="271" r:id="rId22"/>
    <p:sldId id="272" r:id="rId23"/>
    <p:sldId id="276" r:id="rId24"/>
    <p:sldId id="284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69012ECD-51FC-41F1-AA8D-1B2483CD663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>
        <p:scale>
          <a:sx n="100" d="100"/>
          <a:sy n="100" d="100"/>
        </p:scale>
        <p:origin x="852" y="396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7" d="100"/>
          <a:sy n="57" d="100"/>
        </p:scale>
        <p:origin x="1200" y="4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hlavičk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 dirty="0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041DB8-B66F-4DC8-A96E-33677E0F90FF}" type="datetimeFigureOut">
              <a:rPr lang="sk-SK" smtClean="0"/>
              <a:t>12.05.2016</a:t>
            </a:fld>
            <a:endParaRPr lang="sk-SK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04A0D4-B89B-4ADD-AF9E-38636B40EE4E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42473891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hlavičk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 dirty="0"/>
          </a:p>
        </p:txBody>
      </p:sp>
      <p:sp>
        <p:nvSpPr>
          <p:cNvPr id="3" name="Zástupný symbol dátum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B49C4A-65AC-492D-9701-81B46C3AD0E4}" type="datetimeFigureOut">
              <a:rPr lang="sk-SK" smtClean="0"/>
              <a:t>12.05.2016</a:t>
            </a:fld>
            <a:endParaRPr lang="sk-SK" dirty="0"/>
          </a:p>
        </p:txBody>
      </p:sp>
      <p:sp>
        <p:nvSpPr>
          <p:cNvPr id="4" name="Zástupný symbol obrazu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 dirty="0"/>
          </a:p>
        </p:txBody>
      </p:sp>
      <p:sp>
        <p:nvSpPr>
          <p:cNvPr id="5" name="Zástupný symbol poznámo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k-SK" dirty="0" smtClean="0"/>
              <a:t>Upravte štýl predlohy textu.</a:t>
            </a:r>
          </a:p>
          <a:p>
            <a:pPr lvl="1"/>
            <a:r>
              <a:rPr lang="sk-SK" dirty="0" smtClean="0"/>
              <a:t>Druhá úroveň</a:t>
            </a:r>
          </a:p>
          <a:p>
            <a:pPr lvl="2"/>
            <a:r>
              <a:rPr lang="sk-SK" dirty="0" smtClean="0"/>
              <a:t>Tretia úroveň</a:t>
            </a:r>
          </a:p>
          <a:p>
            <a:pPr lvl="3"/>
            <a:r>
              <a:rPr lang="sk-SK" dirty="0" smtClean="0"/>
              <a:t>Štvrtá úroveň</a:t>
            </a:r>
          </a:p>
          <a:p>
            <a:pPr lvl="4"/>
            <a:r>
              <a:rPr lang="sk-SK" dirty="0" smtClean="0"/>
              <a:t>Piata úroveň</a:t>
            </a:r>
            <a:endParaRPr lang="sk-SK" dirty="0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 dirty="0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869989-EB00-4EE7-BCB5-25BDC5BB29F8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1936361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Skupina 4"/>
          <p:cNvGrpSpPr/>
          <p:nvPr userDrawn="1"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6" name="Rovná spojnica 5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Rovná spojnica 6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Rovná spojnica 8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Rovná spojnica 9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Rovná spojnica 10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Rovná spojnica 11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Rovná spojnica 12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Rovná spojnica 13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Rovná spojnica 14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Rovná spojnica 15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Rovná spojnica 16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Rovná spojnica 17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Rovná spojnica 18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Rovná spojnica 19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Rovná spojnica 20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Rovná spojnica 21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3" name="Skupina 22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41" name="Rovná spojnica 40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Rovná spojnica 41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Rovná spojnica 42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Rovná spojnica 43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Rovná spojnica 44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6" name="Skupina 45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52" name="Rovná spojnica 51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3" name="Rovná spojnica 52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Rovná spojnica 53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Rovná spojnica 54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Rovná spojnica 55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7" name="Rovná spojnica 46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Rovná spojnica 47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Rovná spojnica 48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Rovná spojnica 49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Rovná spojnica 50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4" name="Skupina 23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25" name="Rovná spojnica 24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Rovná spojnica 25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Rovná spojnica 26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Rovná spojnica 27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Rovná spojnica 28"/>
              <p:cNvCxnSpPr/>
              <p:nvPr/>
            </p:nvCxnSpPr>
            <p:spPr bwMode="hidden">
              <a:xfrm>
                <a:off x="515064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0" name="Skupina 29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36" name="Rovná spojnica 35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Rovná spojnica 36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Rovná spojnica 37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Rovná spojnica 38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Rovná spojnica 39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1" name="Rovná spojnica 30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Rovná spojnica 31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Rovná spojnica 32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Rovná spojnica 33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Rovná spojnica 34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293845" y="1909346"/>
            <a:ext cx="9604310" cy="3383280"/>
          </a:xfrm>
        </p:spPr>
        <p:txBody>
          <a:bodyPr anchor="b">
            <a:normAutofit/>
          </a:bodyPr>
          <a:lstStyle>
            <a:lvl1pPr algn="l">
              <a:lnSpc>
                <a:spcPct val="76000"/>
              </a:lnSpc>
              <a:defRPr sz="8000" cap="none" baseline="0">
                <a:solidFill>
                  <a:schemeClr val="tx1"/>
                </a:solidFill>
              </a:defRPr>
            </a:lvl1pPr>
          </a:lstStyle>
          <a:p>
            <a:r>
              <a:rPr lang="sk-SK" smtClean="0"/>
              <a:t>Upravte štýly predlohy textu</a:t>
            </a:r>
            <a:endParaRPr lang="sk-SK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293845" y="5432564"/>
            <a:ext cx="9604310" cy="4572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000" b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 smtClean="0"/>
              <a:t>Upravte štýl predlohy podnadpisov</a:t>
            </a:r>
            <a:endParaRPr lang="sk-SK" dirty="0"/>
          </a:p>
        </p:txBody>
      </p:sp>
      <p:cxnSp>
        <p:nvCxnSpPr>
          <p:cNvPr id="58" name="Rovná spojnica 57"/>
          <p:cNvCxnSpPr/>
          <p:nvPr userDrawn="1"/>
        </p:nvCxnSpPr>
        <p:spPr>
          <a:xfrm>
            <a:off x="1295400" y="5294175"/>
            <a:ext cx="96012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8862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 dirty="0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74B5B-21A0-4192-BF4C-38187F1A68D8}" type="datetime1">
              <a:rPr lang="sk-SK" smtClean="0"/>
              <a:t>12.05.2016</a:t>
            </a:fld>
            <a:endParaRPr lang="sk-SK" dirty="0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112444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Hlavička sekcie">
    <p:bg>
      <p:bgPr>
        <a:gradFill flip="none" rotWithShape="1">
          <a:gsLst>
            <a:gs pos="0">
              <a:schemeClr val="accent1"/>
            </a:gs>
            <a:gs pos="97000">
              <a:schemeClr val="accent1">
                <a:lumMod val="8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Skupina 6"/>
          <p:cNvGrpSpPr/>
          <p:nvPr userDrawn="1"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8" name="Rovná spojnica 7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Rovná spojnica 8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Rovná spojnica 9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Rovná spojnica 10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Rovná spojnica 11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Rovná spojnica 12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Rovná spojnica 13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Rovná spojnica 14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Rovná spojnica 15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Rovná spojnica 16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Rovná spojnica 17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Rovná spojnica 18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Rovná spojnica 19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Rovná spojnica 20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Rovná spojnica 21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Rovná spojnica 22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4" name="Skupina 23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42" name="Rovná spojnica 41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Rovná spojnica 42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Rovná spojnica 43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Rovná spojnica 44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Rovná spojnica 45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7" name="Skupina 46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53" name="Rovná spojnica 52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Rovná spojnica 53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Rovná spojnica 54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Rovná spojnica 55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Rovná spojnica 56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8" name="Rovná spojnica 47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Rovná spojnica 48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Rovná spojnica 49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Rovná spojnica 50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Rovná spojnica 51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5" name="Skupina 24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26" name="Rovná spojnica 25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Rovná spojnica 26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Rovná spojnica 27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Rovná spojnica 28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Rovná spojnica 29"/>
              <p:cNvCxnSpPr/>
              <p:nvPr/>
            </p:nvCxnSpPr>
            <p:spPr bwMode="hidden">
              <a:xfrm>
                <a:off x="515064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1" name="Skupina 30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37" name="Rovná spojnica 36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Rovná spojnica 37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Rovná spojnica 38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Rovná spojnica 39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Rovná spojnica 40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2" name="Rovná spojnica 31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Rovná spojnica 32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Rovná spojnica 33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Rovná spojnica 34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Rovná spojnica 35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295400" y="2541573"/>
            <a:ext cx="9601200" cy="2743200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6000" cap="none" baseline="0">
                <a:solidFill>
                  <a:schemeClr val="tx1"/>
                </a:solidFill>
              </a:defRPr>
            </a:lvl1pPr>
          </a:lstStyle>
          <a:p>
            <a:r>
              <a:rPr lang="sk-SK" smtClean="0"/>
              <a:t>Upravte štýly predlohy textu</a:t>
            </a:r>
            <a:endParaRPr lang="sk-SK" dirty="0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1295400" y="5431536"/>
            <a:ext cx="9601200" cy="4572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cxnSp>
        <p:nvCxnSpPr>
          <p:cNvPr id="58" name="Rovná spojnica 57"/>
          <p:cNvCxnSpPr/>
          <p:nvPr userDrawn="1"/>
        </p:nvCxnSpPr>
        <p:spPr>
          <a:xfrm>
            <a:off x="1295400" y="5294175"/>
            <a:ext cx="96012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677804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1295400" y="1981199"/>
            <a:ext cx="4572000" cy="381000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 dirty="0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6324600" y="1981199"/>
            <a:ext cx="4572000" cy="381000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 dirty="0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5CF7C-B333-48E1-A4A6-83A3C8B73AC0}" type="datetime1">
              <a:rPr lang="sk-SK" smtClean="0"/>
              <a:t>12.05.2016</a:t>
            </a:fld>
            <a:endParaRPr lang="sk-SK" dirty="0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4044567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 dirty="0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1295400" y="1818322"/>
            <a:ext cx="4572000" cy="6413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1295400" y="2503713"/>
            <a:ext cx="4572000" cy="3287487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 dirty="0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6324600" y="1818322"/>
            <a:ext cx="4572000" cy="6413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6324600" y="2503713"/>
            <a:ext cx="4572000" cy="3287487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 dirty="0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20762-5CBF-4210-AB54-376B091119F8}" type="datetime1">
              <a:rPr lang="sk-SK" smtClean="0"/>
              <a:t>12.05.2016</a:t>
            </a:fld>
            <a:endParaRPr lang="sk-SK" dirty="0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397906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 dirty="0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DB371-BF5F-4058-A212-1A908E4D2674}" type="datetime1">
              <a:rPr lang="sk-SK" smtClean="0"/>
              <a:t>12.05.2016</a:t>
            </a:fld>
            <a:endParaRPr lang="sk-SK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238976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1" name="Skupina 160"/>
          <p:cNvGrpSpPr/>
          <p:nvPr userDrawn="1"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162" name="Rovná spojnica 161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Rovná spojnica 162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Rovná spojnica 163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Rovná spojnica 164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Rovná spojnica 165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Rovná spojnica 166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Rovná spojnica 167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Rovná spojnica 168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Rovná spojnica 169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Rovná spojnica 170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Rovná spojnica 171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Rovná spojnica 172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Rovná spojnica 173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Rovná spojnica 174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Rovná spojnica 175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Rovná spojnica 176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78" name="Skupina 177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196" name="Rovná spojnica 195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7" name="Rovná spojnica 196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8" name="Rovná spojnica 197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9" name="Rovná spojnica 198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0" name="Rovná spojnica 199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01" name="Skupina 200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207" name="Rovná spojnica 206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8" name="Rovná spojnica 207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9" name="Rovná spojnica 208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0" name="Rovná spojnica 209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1" name="Rovná spojnica 210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02" name="Rovná spojnica 201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3" name="Rovná spojnica 202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4" name="Rovná spojnica 203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5" name="Rovná spojnica 204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6" name="Rovná spojnica 205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9" name="Skupina 178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180" name="Rovná spojnica 179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1" name="Rovná spojnica 180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2" name="Rovná spojnica 181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3" name="Rovná spojnica 182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4" name="Rovná spojnica 183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85" name="Skupina 184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191" name="Rovná spojnica 190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2" name="Rovná spojnica 191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3" name="Rovná spojnica 192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4" name="Rovná spojnica 193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5" name="Rovná spojnica 194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86" name="Rovná spojnica 185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7" name="Rovná spojnica 186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8" name="Rovná spojnica 187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9" name="Rovná spojnica 188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0" name="Rovná spojnica 189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12" name="Zástupný symbol dátumu 2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4083B-90AA-48CF-BAD5-00AA24D7F288}" type="datetime1">
              <a:rPr lang="sk-SK" smtClean="0"/>
              <a:t>12.05.2016</a:t>
            </a:fld>
            <a:endParaRPr lang="sk-SK" dirty="0"/>
          </a:p>
        </p:txBody>
      </p:sp>
      <p:sp>
        <p:nvSpPr>
          <p:cNvPr id="213" name="Zástupný symbol päty 2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214" name="Zástupný symbol čísla snímky 2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sk-SK" smtClean="0"/>
              <a:pPr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14681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popisom">
    <p:bg>
      <p:bgPr>
        <a:gradFill flip="none" rotWithShape="1">
          <a:gsLst>
            <a:gs pos="0">
              <a:schemeClr val="accent1"/>
            </a:gs>
            <a:gs pos="100000">
              <a:schemeClr val="accent1">
                <a:lumMod val="8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Skupina 8"/>
          <p:cNvGrpSpPr/>
          <p:nvPr userDrawn="1"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10" name="Rovná spojnica 9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Rovná spojnica 10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Rovná spojnica 11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Rovná spojnica 12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Rovná spojnica 13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Rovná spojnica 14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Rovná spojnica 15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Rovná spojnica 16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Rovná spojnica 17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Rovná spojnica 18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Rovná spojnica 19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Rovná spojnica 20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Rovná spojnica 21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Rovná spojnica 22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Rovná spojnica 23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Rovná spojnica 24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6" name="Skupina 25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44" name="Rovná spojnica 43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Rovná spojnica 44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Rovná spojnica 45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Rovná spojnica 46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Rovná spojnica 47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9" name="Skupina 48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55" name="Rovná spojnica 54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Rovná spojnica 55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Rovná spojnica 56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Rovná spojnica 57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9" name="Rovná spojnica 58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50" name="Rovná spojnica 49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Rovná spojnica 50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Rovná spojnica 51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Rovná spojnica 52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Rovná spojnica 53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7" name="Skupina 26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28" name="Rovná spojnica 27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Rovná spojnica 28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Rovná spojnica 29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Rovná spojnica 30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Rovná spojnica 31"/>
              <p:cNvCxnSpPr/>
              <p:nvPr/>
            </p:nvCxnSpPr>
            <p:spPr bwMode="hidden">
              <a:xfrm>
                <a:off x="515064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3" name="Skupina 32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39" name="Rovná spojnica 38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Rovná spojnica 39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Rovná spojnica 40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Rovná spojnica 41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" name="Rovná spojnica 42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4" name="Rovná spojnica 33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Rovná spojnica 34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Rovná spojnica 35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Rovná spojnica 36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Rovná spojnica 37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7" name="Obdĺžnik 6"/>
          <p:cNvSpPr/>
          <p:nvPr userDrawn="1"/>
        </p:nvSpPr>
        <p:spPr>
          <a:xfrm>
            <a:off x="0" y="0"/>
            <a:ext cx="7315200" cy="6858000"/>
          </a:xfrm>
          <a:prstGeom prst="rect">
            <a:avLst/>
          </a:prstGeom>
          <a:gradFill>
            <a:gsLst>
              <a:gs pos="69000">
                <a:schemeClr val="bg1"/>
              </a:gs>
              <a:gs pos="0">
                <a:schemeClr val="bg1"/>
              </a:gs>
              <a:gs pos="100000">
                <a:schemeClr val="bg1">
                  <a:lumMod val="95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913152" y="571500"/>
            <a:ext cx="3657600" cy="2197100"/>
          </a:xfrm>
        </p:spPr>
        <p:txBody>
          <a:bodyPr anchor="b">
            <a:normAutofit/>
          </a:bodyPr>
          <a:lstStyle>
            <a:lvl1pPr>
              <a:defRPr sz="2600">
                <a:solidFill>
                  <a:schemeClr val="bg1"/>
                </a:solidFill>
              </a:defRPr>
            </a:lvl1pPr>
          </a:lstStyle>
          <a:p>
            <a:r>
              <a:rPr lang="sk-SK" smtClean="0"/>
              <a:t>Upravte štýly predlohy textu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543197" y="571500"/>
            <a:ext cx="6217920" cy="5715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 dirty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7913152" y="2995012"/>
            <a:ext cx="3657600" cy="228595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cxnSp>
        <p:nvCxnSpPr>
          <p:cNvPr id="60" name="Rovná spojnica 59"/>
          <p:cNvCxnSpPr/>
          <p:nvPr userDrawn="1"/>
        </p:nvCxnSpPr>
        <p:spPr>
          <a:xfrm>
            <a:off x="7923089" y="2895600"/>
            <a:ext cx="365931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AF629-ECA2-4CF3-B790-9D9BDED98269}" type="datetime1">
              <a:rPr lang="sk-SK" smtClean="0"/>
              <a:t>12.05.2016</a:t>
            </a:fld>
            <a:endParaRPr lang="sk-SK" dirty="0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8" name="Zástupný symbol čísla snímky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sk-SK" smtClean="0"/>
              <a:pPr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667374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ok s popisom">
    <p:bg>
      <p:bgPr>
        <a:gradFill flip="none" rotWithShape="1">
          <a:gsLst>
            <a:gs pos="0">
              <a:schemeClr val="accent1"/>
            </a:gs>
            <a:gs pos="100000">
              <a:schemeClr val="accent1">
                <a:lumMod val="8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Skupina 7"/>
          <p:cNvGrpSpPr/>
          <p:nvPr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9" name="Rovná spojnica 8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Rovná spojnica 9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Rovná spojnica 10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Rovná spojnica 11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Rovná spojnica 12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Rovná spojnica 13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Rovná spojnica 14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Rovná spojnica 15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Rovná spojnica 16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Rovná spojnica 17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Rovná spojnica 18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Rovná spojnica 19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Rovná spojnica 20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Rovná spojnica 21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Rovná spojnica 22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Rovná spojnica 23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5" name="Skupina 24"/>
            <p:cNvGrpSpPr/>
            <p:nvPr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43" name="Rovná spojnica 42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Rovná spojnica 43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Rovná spojnica 44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Rovná spojnica 45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Rovná spojnica 46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8" name="Skupina 47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54" name="Rovná spojnica 53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Rovná spojnica 54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Rovná spojnica 55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Rovná spojnica 56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Rovná spojnica 57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9" name="Rovná spojnica 48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Rovná spojnica 49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Rovná spojnica 50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Rovná spojnica 51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Rovná spojnica 52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6" name="Skupina 25"/>
            <p:cNvGrpSpPr/>
            <p:nvPr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27" name="Rovná spojnica 26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Rovná spojnica 27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Rovná spojnica 28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Rovná spojnica 29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Rovná spojnica 30"/>
              <p:cNvCxnSpPr/>
              <p:nvPr/>
            </p:nvCxnSpPr>
            <p:spPr bwMode="hidden">
              <a:xfrm>
                <a:off x="515064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2" name="Skupina 31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38" name="Rovná spojnica 37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Rovná spojnica 38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Rovná spojnica 39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Rovná spojnica 40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Rovná spojnica 41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3" name="Rovná spojnica 32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Rovná spojnica 33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Rovná spojnica 34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Rovná spojnica 35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Rovná spojnica 36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0" name="Obdĺžnik 59"/>
          <p:cNvSpPr/>
          <p:nvPr/>
        </p:nvSpPr>
        <p:spPr>
          <a:xfrm>
            <a:off x="0" y="0"/>
            <a:ext cx="7315200" cy="6858000"/>
          </a:xfrm>
          <a:prstGeom prst="rect">
            <a:avLst/>
          </a:prstGeom>
          <a:gradFill>
            <a:gsLst>
              <a:gs pos="69000">
                <a:schemeClr val="bg1"/>
              </a:gs>
              <a:gs pos="0">
                <a:schemeClr val="bg1"/>
              </a:gs>
              <a:gs pos="100000">
                <a:schemeClr val="bg1">
                  <a:lumMod val="95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4412" y="-159"/>
            <a:ext cx="7315200" cy="6858000"/>
          </a:xfrm>
        </p:spPr>
        <p:txBody>
          <a:bodyPr tIns="45720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 smtClean="0"/>
              <a:t>Ak chcete pridať obrázok, kliknite na ikonu</a:t>
            </a:r>
            <a:endParaRPr lang="sk-SK" dirty="0"/>
          </a:p>
        </p:txBody>
      </p:sp>
      <p:cxnSp>
        <p:nvCxnSpPr>
          <p:cNvPr id="59" name="Rovná spojnica 58"/>
          <p:cNvCxnSpPr/>
          <p:nvPr/>
        </p:nvCxnSpPr>
        <p:spPr>
          <a:xfrm>
            <a:off x="7923089" y="2895600"/>
            <a:ext cx="365931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909560" y="576072"/>
            <a:ext cx="3657600" cy="2194560"/>
          </a:xfrm>
        </p:spPr>
        <p:txBody>
          <a:bodyPr anchor="b">
            <a:normAutofit/>
          </a:bodyPr>
          <a:lstStyle>
            <a:lvl1pPr>
              <a:defRPr sz="2600">
                <a:solidFill>
                  <a:schemeClr val="bg1"/>
                </a:solidFill>
              </a:defRPr>
            </a:lvl1pPr>
          </a:lstStyle>
          <a:p>
            <a:r>
              <a:rPr lang="sk-SK" smtClean="0"/>
              <a:t>Upravte štýly predlohy textu</a:t>
            </a:r>
            <a:endParaRPr lang="sk-SK" dirty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7909560" y="2999232"/>
            <a:ext cx="3657600" cy="2286000"/>
          </a:xfrm>
        </p:spPr>
        <p:txBody>
          <a:bodyPr/>
          <a:lstStyle>
            <a:lvl1pPr marL="0" indent="0">
              <a:spcBef>
                <a:spcPts val="120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</p:spTree>
    <p:extLst>
      <p:ext uri="{BB962C8B-B14F-4D97-AF65-F5344CB8AC3E}">
        <p14:creationId xmlns:p14="http://schemas.microsoft.com/office/powerpoint/2010/main" val="620318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 dirty="0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 dirty="0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A29A4-78C8-47AB-BA06-22CB45938951}" type="datetime1">
              <a:rPr lang="sk-SK" smtClean="0"/>
              <a:t>12.05.2016</a:t>
            </a:fld>
            <a:endParaRPr lang="sk-SK" dirty="0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477154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9209314" y="489856"/>
            <a:ext cx="1687286" cy="5301343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sk-SK" dirty="0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1295399" y="489856"/>
            <a:ext cx="7587344" cy="5301343"/>
          </a:xfrm>
        </p:spPr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 dirty="0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D4ACF-2D82-46F2-A8E9-23963AA34E86}" type="datetime1">
              <a:rPr lang="sk-SK" smtClean="0"/>
              <a:t>12.05.2016</a:t>
            </a:fld>
            <a:endParaRPr lang="sk-SK" dirty="0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52463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3000">
              <a:schemeClr val="bg1"/>
            </a:gs>
            <a:gs pos="0">
              <a:schemeClr val="bg1">
                <a:lumMod val="100000"/>
              </a:schemeClr>
            </a:gs>
            <a:gs pos="100000">
              <a:schemeClr val="bg1">
                <a:lumMod val="95000"/>
                <a:alpha val="65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" name="Skupina 95"/>
          <p:cNvGrpSpPr/>
          <p:nvPr userDrawn="1"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97" name="Rovná spojnica 96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Rovná spojnica 97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Rovná spojnica 98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Rovná spojnica 99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Rovná spojnica 100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Rovná spojnica 101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Rovná spojnica 102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Rovná spojnica 103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Rovná spojnica 104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Rovná spojnica 105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Rovná spojnica 106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Rovná spojnica 107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Rovná spojnica 108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Rovná spojnica 109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Rovná spojnica 110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Rovná spojnica 111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3" name="Skupina 112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131" name="Rovná spojnica 130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2" name="Rovná spojnica 131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" name="Rovná spojnica 132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4" name="Rovná spojnica 133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5" name="Rovná spojnica 134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36" name="Skupina 135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142" name="Rovná spojnica 141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3" name="Rovná spojnica 142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4" name="Rovná spojnica 143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5" name="Rovná spojnica 144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6" name="Rovná spojnica 145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37" name="Rovná spojnica 136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8" name="Rovná spojnica 137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9" name="Rovná spojnica 138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0" name="Rovná spojnica 139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1" name="Rovná spojnica 140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4" name="Skupina 113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115" name="Rovná spojnica 114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6" name="Rovná spojnica 115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7" name="Rovná spojnica 116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8" name="Rovná spojnica 117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" name="Rovná spojnica 118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20" name="Skupina 119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126" name="Rovná spojnica 125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7" name="Rovná spojnica 126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8" name="Rovná spojnica 127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9" name="Rovná spojnica 128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0" name="Rovná spojnica 129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21" name="Rovná spojnica 120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2" name="Rovná spojnica 121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3" name="Rovná spojnica 122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4" name="Rovná spojnica 123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" name="Rovná spojnica 124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Zástupný symbol nadpisu 1"/>
          <p:cNvSpPr>
            <a:spLocks noGrp="1"/>
          </p:cNvSpPr>
          <p:nvPr>
            <p:ph type="title"/>
          </p:nvPr>
        </p:nvSpPr>
        <p:spPr>
          <a:xfrm>
            <a:off x="1295400" y="503853"/>
            <a:ext cx="9601200" cy="114238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sk-SK" dirty="0" smtClean="0"/>
              <a:t>Upravte štýly predlohy textu</a:t>
            </a:r>
            <a:endParaRPr lang="sk-SK" dirty="0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1295400" y="1981201"/>
            <a:ext cx="9601200" cy="3809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dirty="0" smtClean="0"/>
              <a:t>Upravte štýl predlohy textu.</a:t>
            </a:r>
          </a:p>
          <a:p>
            <a:pPr lvl="1"/>
            <a:r>
              <a:rPr lang="sk-SK" dirty="0" smtClean="0"/>
              <a:t>Druhá úroveň</a:t>
            </a:r>
          </a:p>
          <a:p>
            <a:pPr lvl="2"/>
            <a:r>
              <a:rPr lang="sk-SK" dirty="0" smtClean="0"/>
              <a:t>Tretia úroveň</a:t>
            </a:r>
          </a:p>
          <a:p>
            <a:pPr lvl="3"/>
            <a:r>
              <a:rPr lang="sk-SK" dirty="0" smtClean="0"/>
              <a:t>Štvrtá úroveň</a:t>
            </a:r>
          </a:p>
          <a:p>
            <a:pPr lvl="4"/>
            <a:r>
              <a:rPr lang="sk-SK" dirty="0" smtClean="0"/>
              <a:t>Piata úroveň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2"/>
          </p:nvPr>
        </p:nvSpPr>
        <p:spPr>
          <a:xfrm>
            <a:off x="9294042" y="6289679"/>
            <a:ext cx="965946" cy="2224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51B2453-8663-4C69-AF73-9FD7B1DEC5D0}" type="datetime1">
              <a:rPr lang="sk-SK" smtClean="0"/>
              <a:t>12.05.2016</a:t>
            </a:fld>
            <a:endParaRPr lang="sk-SK" dirty="0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3"/>
          </p:nvPr>
        </p:nvSpPr>
        <p:spPr>
          <a:xfrm>
            <a:off x="609601" y="6289679"/>
            <a:ext cx="6128030" cy="2224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sk-SK" dirty="0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4"/>
          </p:nvPr>
        </p:nvSpPr>
        <p:spPr>
          <a:xfrm>
            <a:off x="10665311" y="6289679"/>
            <a:ext cx="918882" cy="2224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E31375A4-56A4-47D6-9801-1991572033F7}" type="slidenum">
              <a:rPr lang="sk-SK" smtClean="0"/>
              <a:pPr/>
              <a:t>‹#›</a:t>
            </a:fld>
            <a:endParaRPr lang="sk-SK" dirty="0"/>
          </a:p>
        </p:txBody>
      </p:sp>
      <p:cxnSp>
        <p:nvCxnSpPr>
          <p:cNvPr id="148" name="Rovná spojnica 147"/>
          <p:cNvCxnSpPr/>
          <p:nvPr userDrawn="1"/>
        </p:nvCxnSpPr>
        <p:spPr>
          <a:xfrm>
            <a:off x="609600" y="6172200"/>
            <a:ext cx="109728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3259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9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accent1"/>
        </a:buClr>
        <a:buSzPct val="100000"/>
        <a:buFont typeface="Arial" pitchFamily="34" charset="0"/>
        <a:buChar char="▪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SzPct val="100000"/>
        <a:buFont typeface="Arial" pitchFamily="34" charset="0"/>
        <a:buChar char="▪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79388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179388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179388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indent="-179388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sk-SK" dirty="0" smtClean="0"/>
              <a:t>Evanjelický spevník - piesne</a:t>
            </a:r>
            <a:endParaRPr lang="sk-SK" sz="8000" b="1" i="0" baseline="0" dirty="0">
              <a:solidFill>
                <a:srgbClr val="2D2E2D"/>
              </a:solidFill>
              <a:latin typeface="Arial"/>
              <a:ea typeface="+mj-ea"/>
              <a:cs typeface="+mj-cs"/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 algn="l">
              <a:spcBef>
                <a:spcPts val="0"/>
              </a:spcBef>
              <a:buNone/>
            </a:pPr>
            <a:r>
              <a:rPr lang="sk-SK" sz="2000" b="0" i="0" dirty="0" smtClean="0">
                <a:solidFill>
                  <a:schemeClr val="tx2">
                    <a:lumMod val="75000"/>
                  </a:schemeClr>
                </a:solidFill>
              </a:rPr>
              <a:t>Cirkev</a:t>
            </a:r>
            <a:endParaRPr lang="sk-SK" sz="2000" b="0" i="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1026" name="Picture 2" descr="http://www.skolahudbyonline.eu/wp-content/uploads/2012/12/Noty.pn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7429" y="0"/>
            <a:ext cx="4165600" cy="416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904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Hudba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sk-SK" sz="2800" dirty="0" smtClean="0"/>
              <a:t>sprevádza nás počas </a:t>
            </a:r>
            <a:r>
              <a:rPr lang="sk-SK" sz="2800" dirty="0"/>
              <a:t>celého života </a:t>
            </a:r>
            <a:endParaRPr lang="sk-SK" sz="2800" dirty="0" smtClean="0"/>
          </a:p>
          <a:p>
            <a:r>
              <a:rPr lang="sk-SK" sz="2800" dirty="0" smtClean="0"/>
              <a:t>iste </a:t>
            </a:r>
            <a:r>
              <a:rPr lang="sk-SK" sz="2800" dirty="0"/>
              <a:t>máte aj vy obľúbenú pieseň, kapelu či hudobný </a:t>
            </a:r>
            <a:r>
              <a:rPr lang="sk-SK" sz="2800" dirty="0" smtClean="0"/>
              <a:t>štýl</a:t>
            </a:r>
          </a:p>
        </p:txBody>
      </p:sp>
      <p:pic>
        <p:nvPicPr>
          <p:cNvPr id="2050" name="Picture 2" descr="http://www.samolepky-levne.4fan.cz/181-1487-thickbox/noty-na-klavir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333374"/>
            <a:ext cx="5781675" cy="5781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933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0525" y="503853"/>
            <a:ext cx="9601200" cy="1142385"/>
          </a:xfrm>
        </p:spPr>
        <p:txBody>
          <a:bodyPr/>
          <a:lstStyle/>
          <a:p>
            <a:r>
              <a:rPr lang="sk-SK" dirty="0" smtClean="0"/>
              <a:t>Kresťanská hudba 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266701" y="1931398"/>
            <a:ext cx="3314700" cy="3810001"/>
          </a:xfrm>
        </p:spPr>
        <p:txBody>
          <a:bodyPr>
            <a:normAutofit/>
          </a:bodyPr>
          <a:lstStyle/>
          <a:p>
            <a:r>
              <a:rPr lang="sk-SK" sz="2800" dirty="0"/>
              <a:t>Podobne ako  vo svetskej, aj v kresťanskej hudbe existuje mnoho štýlov.  </a:t>
            </a:r>
            <a:endParaRPr lang="sk-SK" sz="2800" dirty="0" smtClean="0"/>
          </a:p>
          <a:p>
            <a:r>
              <a:rPr lang="sk-SK" sz="2800" dirty="0" smtClean="0"/>
              <a:t>Hudobníci </a:t>
            </a:r>
            <a:r>
              <a:rPr lang="sk-SK" sz="2800" dirty="0"/>
              <a:t>svojou  hudbou zároveň oslavujú Pána   Boha.</a:t>
            </a:r>
          </a:p>
        </p:txBody>
      </p:sp>
      <p:pic>
        <p:nvPicPr>
          <p:cNvPr id="3074" name="Picture 2" descr="http://www.tvba.fr/wp-content/uploads/2015/08/new-gospel-family15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9804" y="1646238"/>
            <a:ext cx="7804021" cy="4380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5783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ttps://encrypted-tbn2.gstatic.com/images?q=tbn:ANd9GcQX_-odzi8TG4azfkczQ3wYerotWx-C6E1yxukt5d2oyTKIN6V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367"/>
            <a:ext cx="12192001" cy="6858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92061" y="596132"/>
            <a:ext cx="9601200" cy="1142385"/>
          </a:xfrm>
        </p:spPr>
        <p:txBody>
          <a:bodyPr/>
          <a:lstStyle/>
          <a:p>
            <a:r>
              <a:rPr lang="sk-SK" dirty="0" err="1" smtClean="0"/>
              <a:t>Gospel</a:t>
            </a:r>
            <a:r>
              <a:rPr lang="sk-SK" dirty="0" smtClean="0"/>
              <a:t> 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7620000" y="457199"/>
            <a:ext cx="4572000" cy="3810001"/>
          </a:xfrm>
        </p:spPr>
        <p:txBody>
          <a:bodyPr>
            <a:normAutofit/>
          </a:bodyPr>
          <a:lstStyle/>
          <a:p>
            <a:r>
              <a:rPr lang="sk-SK" sz="2800" dirty="0" smtClean="0"/>
              <a:t>Hudobný </a:t>
            </a:r>
            <a:r>
              <a:rPr lang="sk-SK" sz="2800" dirty="0"/>
              <a:t>štýl, ktorým kresťania oznamujú svetu radostnú správu o spasení. Tento štýl je typickým prejavom kresťanských spoločenstiev</a:t>
            </a:r>
            <a:r>
              <a:rPr lang="sk-SK" sz="2800" dirty="0" smtClean="0"/>
              <a:t>.</a:t>
            </a:r>
            <a:endParaRPr lang="sk-SK" sz="2800" dirty="0"/>
          </a:p>
        </p:txBody>
      </p:sp>
    </p:spTree>
    <p:extLst>
      <p:ext uri="{BB962C8B-B14F-4D97-AF65-F5344CB8AC3E}">
        <p14:creationId xmlns:p14="http://schemas.microsoft.com/office/powerpoint/2010/main" val="426767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cdn-wpm1.redink.digital/wp-content/uploads/sites/124/angels-in-harlem/angels-in-harlem-blue-note.jpg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06"/>
          <a:stretch/>
        </p:blipFill>
        <p:spPr bwMode="auto">
          <a:xfrm>
            <a:off x="0" y="-66675"/>
            <a:ext cx="12192000" cy="6924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81050" y="503853"/>
            <a:ext cx="9601200" cy="1142385"/>
          </a:xfrm>
        </p:spPr>
        <p:txBody>
          <a:bodyPr/>
          <a:lstStyle/>
          <a:p>
            <a:r>
              <a:rPr lang="sk-SK" dirty="0" smtClean="0"/>
              <a:t>Spirituál 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3810000" y="503853"/>
            <a:ext cx="4572000" cy="3810001"/>
          </a:xfrm>
        </p:spPr>
        <p:txBody>
          <a:bodyPr>
            <a:normAutofit/>
          </a:bodyPr>
          <a:lstStyle/>
          <a:p>
            <a:r>
              <a:rPr lang="sk-SK" sz="2800" dirty="0">
                <a:solidFill>
                  <a:schemeClr val="bg2"/>
                </a:solidFill>
              </a:rPr>
              <a:t>Černošská duchovná pieseň vzťahujúca sa hlavne k Starej zmluve.</a:t>
            </a:r>
          </a:p>
          <a:p>
            <a:endParaRPr lang="sk-SK" sz="28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761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Spevník 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sk-SK" sz="2800" dirty="0"/>
              <a:t>Spevník, </a:t>
            </a:r>
            <a:r>
              <a:rPr lang="sk-SK" sz="2800" dirty="0" smtClean="0"/>
              <a:t>ktorý my evanjelici používame </a:t>
            </a:r>
            <a:r>
              <a:rPr lang="sk-SK" sz="2800" dirty="0"/>
              <a:t>v kostole, ale </a:t>
            </a:r>
            <a:r>
              <a:rPr lang="sk-SK" sz="2800" dirty="0" smtClean="0"/>
              <a:t>aj domácnosti</a:t>
            </a:r>
            <a:r>
              <a:rPr lang="sk-SK" sz="2800" dirty="0"/>
              <a:t>, </a:t>
            </a:r>
            <a:r>
              <a:rPr lang="sk-SK" sz="2800" dirty="0" smtClean="0"/>
              <a:t>je Evanjelický </a:t>
            </a:r>
            <a:r>
              <a:rPr lang="sk-SK" sz="2800" dirty="0"/>
              <a:t>spevník vydaný </a:t>
            </a:r>
            <a:r>
              <a:rPr lang="sk-SK" sz="2800" dirty="0" smtClean="0"/>
              <a:t>v roku 1992 </a:t>
            </a:r>
            <a:r>
              <a:rPr lang="sk-SK" sz="2800" dirty="0"/>
              <a:t>v </a:t>
            </a:r>
            <a:r>
              <a:rPr lang="sk-SK" sz="2800" dirty="0" err="1"/>
              <a:t>Tranosciu</a:t>
            </a:r>
            <a:r>
              <a:rPr lang="sk-SK" sz="2800" dirty="0"/>
              <a:t>.</a:t>
            </a:r>
          </a:p>
        </p:txBody>
      </p:sp>
      <p:pic>
        <p:nvPicPr>
          <p:cNvPr id="4098" name="Picture 2" descr="http://www.zaex.sk/image/cache/data/obalky_knih/evanjelicky_spevnik_(5_vydanie)-500x500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4925" y="-361951"/>
            <a:ext cx="6772275" cy="6772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6409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09550" y="465753"/>
            <a:ext cx="9601200" cy="1142385"/>
          </a:xfrm>
        </p:spPr>
        <p:txBody>
          <a:bodyPr/>
          <a:lstStyle/>
          <a:p>
            <a:r>
              <a:rPr lang="sk-SK" dirty="0" smtClean="0"/>
              <a:t>Evanjelický spevník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361950" y="1932781"/>
            <a:ext cx="3114675" cy="3810001"/>
          </a:xfrm>
        </p:spPr>
        <p:txBody>
          <a:bodyPr>
            <a:noAutofit/>
          </a:bodyPr>
          <a:lstStyle/>
          <a:p>
            <a:r>
              <a:rPr lang="sk-SK" sz="2800" dirty="0"/>
              <a:t>Obsahuje </a:t>
            </a:r>
            <a:r>
              <a:rPr lang="sk-SK" sz="2800" dirty="0" smtClean="0"/>
              <a:t>piesne na všetky príležitosti cirkevného roka. </a:t>
            </a:r>
          </a:p>
          <a:p>
            <a:r>
              <a:rPr lang="sk-SK" sz="2800" dirty="0" smtClean="0"/>
              <a:t>Sú tam piesne </a:t>
            </a:r>
            <a:r>
              <a:rPr lang="sk-SK" sz="2800" dirty="0"/>
              <a:t>radosti i smútku, piesne chvál, ale i pokánia. </a:t>
            </a:r>
            <a:endParaRPr lang="sk-SK" sz="2800" dirty="0" smtClean="0"/>
          </a:p>
        </p:txBody>
      </p:sp>
      <p:pic>
        <p:nvPicPr>
          <p:cNvPr id="5" name="Zástupný symbol obsahu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7700" y="93874"/>
            <a:ext cx="7607118" cy="5973551"/>
          </a:xfrm>
        </p:spPr>
      </p:pic>
    </p:spTree>
    <p:extLst>
      <p:ext uri="{BB962C8B-B14F-4D97-AF65-F5344CB8AC3E}">
        <p14:creationId xmlns:p14="http://schemas.microsoft.com/office/powerpoint/2010/main" val="1948846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Evanjelický spevník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sk-SK" sz="2800" dirty="0"/>
              <a:t>Evanjelický spevník obsahuje okrem piesní aj program služieb Božích, modlitby, </a:t>
            </a:r>
            <a:r>
              <a:rPr lang="sk-SK" sz="2800" dirty="0" smtClean="0"/>
              <a:t>Malý katechizmus Dr</a:t>
            </a:r>
            <a:r>
              <a:rPr lang="sk-SK" sz="2800" dirty="0"/>
              <a:t>. Martina Luthera, ale aj časti Augsburského vyznania</a:t>
            </a:r>
            <a:r>
              <a:rPr lang="sk-SK" sz="2800" dirty="0" smtClean="0"/>
              <a:t>.</a:t>
            </a:r>
            <a:endParaRPr lang="sk-SK" sz="2800" dirty="0"/>
          </a:p>
        </p:txBody>
      </p:sp>
      <p:pic>
        <p:nvPicPr>
          <p:cNvPr id="5" name="Zástupný symbol obsahu 4"/>
          <p:cNvPicPr>
            <a:picLocks noGrp="1" noChangeAspect="1"/>
          </p:cNvPicPr>
          <p:nvPr>
            <p:ph sz="half" idx="2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958" t="4193" b="16747"/>
          <a:stretch/>
        </p:blipFill>
        <p:spPr>
          <a:xfrm>
            <a:off x="6553200" y="0"/>
            <a:ext cx="5638800" cy="6858540"/>
          </a:xfrm>
        </p:spPr>
      </p:pic>
    </p:spTree>
    <p:extLst>
      <p:ext uri="{BB962C8B-B14F-4D97-AF65-F5344CB8AC3E}">
        <p14:creationId xmlns:p14="http://schemas.microsoft.com/office/powerpoint/2010/main" val="142352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42875" y="522903"/>
            <a:ext cx="9601200" cy="1142385"/>
          </a:xfrm>
        </p:spPr>
        <p:txBody>
          <a:bodyPr/>
          <a:lstStyle/>
          <a:p>
            <a:r>
              <a:rPr lang="sk-SK" dirty="0"/>
              <a:t>Evanjelický spevník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142875" y="1665288"/>
            <a:ext cx="3990975" cy="4468812"/>
          </a:xfrm>
        </p:spPr>
        <p:txBody>
          <a:bodyPr>
            <a:normAutofit/>
          </a:bodyPr>
          <a:lstStyle/>
          <a:p>
            <a:r>
              <a:rPr lang="sk-SK" sz="2800" dirty="0" smtClean="0"/>
              <a:t>Piesne z </a:t>
            </a:r>
            <a:r>
              <a:rPr lang="sk-SK" sz="2800" dirty="0"/>
              <a:t>Evanjelického spevníka sa spievajú  počas </a:t>
            </a:r>
            <a:r>
              <a:rPr lang="sk-SK" sz="2800" dirty="0" smtClean="0"/>
              <a:t>služieb </a:t>
            </a:r>
            <a:r>
              <a:rPr lang="sk-SK" sz="2800" dirty="0"/>
              <a:t>Božích. Sprevádza ich </a:t>
            </a:r>
            <a:r>
              <a:rPr lang="sk-SK" sz="2800" b="1" dirty="0"/>
              <a:t>organ</a:t>
            </a:r>
            <a:r>
              <a:rPr lang="sk-SK" sz="2800" dirty="0" smtClean="0"/>
              <a:t>.</a:t>
            </a:r>
          </a:p>
          <a:p>
            <a:r>
              <a:rPr lang="sk-SK" sz="2800" b="1" dirty="0" smtClean="0"/>
              <a:t>Kantor</a:t>
            </a:r>
            <a:r>
              <a:rPr lang="sk-SK" sz="2800" dirty="0" smtClean="0"/>
              <a:t> </a:t>
            </a:r>
            <a:r>
              <a:rPr lang="sk-SK" sz="2800" dirty="0"/>
              <a:t>hrá </a:t>
            </a:r>
            <a:r>
              <a:rPr lang="sk-SK" sz="2800" dirty="0" smtClean="0"/>
              <a:t>hudbu </a:t>
            </a:r>
            <a:r>
              <a:rPr lang="sk-SK" sz="2800" dirty="0"/>
              <a:t>k piesňam z </a:t>
            </a:r>
            <a:r>
              <a:rPr lang="sk-SK" sz="2800" dirty="0" smtClean="0"/>
              <a:t>partitúry</a:t>
            </a:r>
            <a:r>
              <a:rPr lang="sk-SK" sz="2800" dirty="0"/>
              <a:t>, </a:t>
            </a:r>
            <a:r>
              <a:rPr lang="sk-SK" sz="2800" dirty="0" smtClean="0"/>
              <a:t>ktorá </a:t>
            </a:r>
            <a:r>
              <a:rPr lang="sk-SK" sz="2800" dirty="0" smtClean="0"/>
              <a:t>obsahuje </a:t>
            </a:r>
            <a:r>
              <a:rPr lang="sk-SK" sz="2800" dirty="0"/>
              <a:t>noty </a:t>
            </a:r>
            <a:r>
              <a:rPr lang="sk-SK" sz="2800" dirty="0" smtClean="0"/>
              <a:t>k piesňam  </a:t>
            </a:r>
            <a:r>
              <a:rPr lang="sk-SK" sz="2800" dirty="0"/>
              <a:t>zo spevníka i liturgii</a:t>
            </a:r>
            <a:r>
              <a:rPr lang="sk-SK" sz="2800" dirty="0" smtClean="0"/>
              <a:t>.</a:t>
            </a:r>
            <a:endParaRPr lang="sk-SK" sz="2800" dirty="0"/>
          </a:p>
        </p:txBody>
      </p:sp>
      <p:pic>
        <p:nvPicPr>
          <p:cNvPr id="6155" name="Picture 11" descr="http://www.stmattslutheran.org/wp-content/uploads/P101007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0525" y="212016"/>
            <a:ext cx="7781925" cy="5822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8613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38150" y="465753"/>
            <a:ext cx="9601200" cy="1142385"/>
          </a:xfrm>
        </p:spPr>
        <p:txBody>
          <a:bodyPr/>
          <a:lstStyle/>
          <a:p>
            <a:r>
              <a:rPr lang="sk-SK" dirty="0"/>
              <a:t>Evanjelický spevník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438150" y="1981199"/>
            <a:ext cx="5524500" cy="3810001"/>
          </a:xfrm>
        </p:spPr>
        <p:txBody>
          <a:bodyPr>
            <a:noAutofit/>
          </a:bodyPr>
          <a:lstStyle/>
          <a:p>
            <a:r>
              <a:rPr lang="sk-SK" sz="2800" dirty="0"/>
              <a:t>Dnešný </a:t>
            </a:r>
            <a:r>
              <a:rPr lang="sk-SK" sz="2800" dirty="0" smtClean="0"/>
              <a:t>Evanjelický spevník </a:t>
            </a:r>
            <a:r>
              <a:rPr lang="sk-SK" sz="2800" dirty="0"/>
              <a:t>obsahuje presne 700 </a:t>
            </a:r>
            <a:r>
              <a:rPr lang="sk-SK" sz="2800" dirty="0" smtClean="0"/>
              <a:t>piesní</a:t>
            </a:r>
            <a:r>
              <a:rPr lang="sk-SK" sz="2800" dirty="0"/>
              <a:t>. </a:t>
            </a:r>
            <a:endParaRPr lang="sk-SK" sz="2800" dirty="0" smtClean="0"/>
          </a:p>
          <a:p>
            <a:r>
              <a:rPr lang="sk-SK" sz="2800" dirty="0" smtClean="0"/>
              <a:t>Autori týchto </a:t>
            </a:r>
            <a:r>
              <a:rPr lang="sk-SK" sz="2800" dirty="0"/>
              <a:t>piesní </a:t>
            </a:r>
            <a:r>
              <a:rPr lang="sk-SK" sz="2800" dirty="0" smtClean="0"/>
              <a:t>pochádzajú </a:t>
            </a:r>
            <a:r>
              <a:rPr lang="sk-SK" sz="2800" dirty="0"/>
              <a:t>z období počnúc </a:t>
            </a:r>
            <a:r>
              <a:rPr lang="sk-SK" sz="2800" dirty="0" smtClean="0"/>
              <a:t>stredovekom</a:t>
            </a:r>
            <a:r>
              <a:rPr lang="sk-SK" sz="2800" b="1" dirty="0" smtClean="0"/>
              <a:t> </a:t>
            </a:r>
            <a:r>
              <a:rPr lang="sk-SK" sz="2800" dirty="0"/>
              <a:t>až po </a:t>
            </a:r>
            <a:r>
              <a:rPr lang="sk-SK" sz="2800" dirty="0" smtClean="0"/>
              <a:t>súčasnosť</a:t>
            </a:r>
            <a:r>
              <a:rPr lang="sk-SK" sz="2800" dirty="0"/>
              <a:t>. </a:t>
            </a:r>
            <a:endParaRPr lang="sk-SK" sz="2800" dirty="0" smtClean="0"/>
          </a:p>
          <a:p>
            <a:r>
              <a:rPr lang="sk-SK" sz="2800" dirty="0" smtClean="0"/>
              <a:t>Mnohí boli </a:t>
            </a:r>
            <a:r>
              <a:rPr lang="sk-SK" sz="2800" dirty="0"/>
              <a:t>a sú významnými ľuďmi, ktorých poznáme </a:t>
            </a:r>
            <a:r>
              <a:rPr lang="sk-SK" sz="2800" dirty="0" smtClean="0"/>
              <a:t>nielen </a:t>
            </a:r>
            <a:r>
              <a:rPr lang="sk-SK" sz="2800" dirty="0"/>
              <a:t>na </a:t>
            </a:r>
            <a:r>
              <a:rPr lang="sk-SK" sz="2800" dirty="0" smtClean="0"/>
              <a:t>Slovensku</a:t>
            </a:r>
            <a:r>
              <a:rPr lang="sk-SK" sz="2800" dirty="0"/>
              <a:t>, ale </a:t>
            </a:r>
            <a:r>
              <a:rPr lang="sk-SK" sz="2800" dirty="0" smtClean="0"/>
              <a:t>aj v </a:t>
            </a:r>
            <a:r>
              <a:rPr lang="sk-SK" sz="2800" dirty="0"/>
              <a:t>Európe či na celom svete.</a:t>
            </a:r>
          </a:p>
          <a:p>
            <a:endParaRPr lang="sk-SK" sz="2800" dirty="0"/>
          </a:p>
        </p:txBody>
      </p:sp>
      <p:pic>
        <p:nvPicPr>
          <p:cNvPr id="5" name="Zástupný symbol obsahu 4"/>
          <p:cNvPicPr>
            <a:picLocks noGrp="1" noChangeAspect="1"/>
          </p:cNvPicPr>
          <p:nvPr>
            <p:ph sz="half" idx="2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584"/>
          <a:stretch/>
        </p:blipFill>
        <p:spPr>
          <a:xfrm>
            <a:off x="6515100" y="0"/>
            <a:ext cx="4419600" cy="6883689"/>
          </a:xfrm>
        </p:spPr>
      </p:pic>
    </p:spTree>
    <p:extLst>
      <p:ext uri="{BB962C8B-B14F-4D97-AF65-F5344CB8AC3E}">
        <p14:creationId xmlns:p14="http://schemas.microsoft.com/office/powerpoint/2010/main" val="3319936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Ako sa volajú piesne, ktoré vyznávajú vieru v Svätú Trojicu? 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+mj-lt"/>
              <a:buAutoNum type="alphaLcParenR"/>
            </a:pPr>
            <a:r>
              <a:rPr lang="sk-SK" sz="2800" dirty="0" err="1" smtClean="0"/>
              <a:t>Kyrie</a:t>
            </a:r>
            <a:endParaRPr lang="sk-SK" sz="2800" dirty="0" smtClean="0"/>
          </a:p>
          <a:p>
            <a:pPr marL="457200" indent="-457200">
              <a:buFont typeface="+mj-lt"/>
              <a:buAutoNum type="alphaLcParenR"/>
            </a:pPr>
            <a:r>
              <a:rPr lang="sk-SK" sz="2800" dirty="0" smtClean="0"/>
              <a:t>Krédo</a:t>
            </a:r>
          </a:p>
          <a:p>
            <a:pPr marL="457200" indent="-457200">
              <a:buFont typeface="+mj-lt"/>
              <a:buAutoNum type="alphaLcParenR"/>
            </a:pPr>
            <a:r>
              <a:rPr lang="sk-SK" sz="2800" dirty="0" smtClean="0"/>
              <a:t>Antifóny</a:t>
            </a:r>
          </a:p>
          <a:p>
            <a:pPr marL="457200" indent="-457200">
              <a:buFont typeface="+mj-lt"/>
              <a:buAutoNum type="alphaLcParenR"/>
            </a:pPr>
            <a:endParaRPr lang="sk-SK" sz="2800" dirty="0"/>
          </a:p>
        </p:txBody>
      </p:sp>
      <p:pic>
        <p:nvPicPr>
          <p:cNvPr id="3074" name="Picture 2" descr="http://www.kvalitnisamolepky.cz/gallery/products/middle/184-noty.pn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1050" y="1736669"/>
            <a:ext cx="6410325" cy="4054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2911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Ako sa volajú piesne, ktoré vyznávajú vieru v Svätú Trojicu? 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+mj-lt"/>
              <a:buAutoNum type="alphaLcParenR"/>
            </a:pPr>
            <a:r>
              <a:rPr lang="sk-SK" sz="2800" strike="sngStrike" dirty="0" err="1" smtClean="0"/>
              <a:t>Kyrie</a:t>
            </a:r>
            <a:endParaRPr lang="sk-SK" sz="2800" strike="sngStrike" dirty="0" smtClean="0"/>
          </a:p>
          <a:p>
            <a:pPr marL="457200" indent="-457200">
              <a:buFont typeface="+mj-lt"/>
              <a:buAutoNum type="alphaLcParenR"/>
            </a:pPr>
            <a:r>
              <a:rPr lang="sk-SK" sz="2800" b="1" dirty="0" smtClean="0"/>
              <a:t>Krédo</a:t>
            </a:r>
          </a:p>
          <a:p>
            <a:pPr marL="457200" indent="-457200">
              <a:buFont typeface="+mj-lt"/>
              <a:buAutoNum type="alphaLcParenR"/>
            </a:pPr>
            <a:r>
              <a:rPr lang="sk-SK" sz="2800" strike="sngStrike" dirty="0" smtClean="0"/>
              <a:t>Antifóny</a:t>
            </a:r>
          </a:p>
          <a:p>
            <a:pPr marL="457200" indent="-457200">
              <a:buFont typeface="+mj-lt"/>
              <a:buAutoNum type="alphaLcParenR"/>
            </a:pPr>
            <a:endParaRPr lang="sk-SK" sz="2800" dirty="0"/>
          </a:p>
        </p:txBody>
      </p:sp>
      <p:pic>
        <p:nvPicPr>
          <p:cNvPr id="3074" name="Picture 2" descr="http://www.kvalitnisamolepky.cz/gallery/products/middle/184-noty.pn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1050" y="1736669"/>
            <a:ext cx="6410325" cy="4054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9937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Ako sa volajú piesne, ktoré prosia o zmilovanie? 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+mj-lt"/>
              <a:buAutoNum type="alphaLcParenR"/>
            </a:pPr>
            <a:r>
              <a:rPr lang="sk-SK" sz="2800" dirty="0" err="1" smtClean="0"/>
              <a:t>Kyrie</a:t>
            </a:r>
            <a:endParaRPr lang="sk-SK" sz="2800" dirty="0" smtClean="0"/>
          </a:p>
          <a:p>
            <a:pPr marL="457200" indent="-457200">
              <a:buFont typeface="+mj-lt"/>
              <a:buAutoNum type="alphaLcParenR"/>
            </a:pPr>
            <a:r>
              <a:rPr lang="sk-SK" sz="2800" dirty="0" smtClean="0"/>
              <a:t>Krédo</a:t>
            </a:r>
          </a:p>
          <a:p>
            <a:pPr marL="457200" indent="-457200">
              <a:buFont typeface="+mj-lt"/>
              <a:buAutoNum type="alphaLcParenR"/>
            </a:pPr>
            <a:r>
              <a:rPr lang="sk-SK" sz="2800" dirty="0" smtClean="0"/>
              <a:t>Glória</a:t>
            </a:r>
          </a:p>
          <a:p>
            <a:pPr marL="457200" indent="-457200">
              <a:buFont typeface="+mj-lt"/>
              <a:buAutoNum type="alphaLcParenR"/>
            </a:pPr>
            <a:endParaRPr lang="sk-SK" sz="2800" dirty="0"/>
          </a:p>
        </p:txBody>
      </p:sp>
      <p:pic>
        <p:nvPicPr>
          <p:cNvPr id="4098" name="Picture 2" descr="http://www.vychytane.sk/filesystem/imagelisting/image/201105/10673-0-noty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3620" y="732454"/>
            <a:ext cx="8888380" cy="5555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713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Ako sa volajú piesne, ktoré prosia o zmilovanie? 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+mj-lt"/>
              <a:buAutoNum type="alphaLcParenR"/>
            </a:pPr>
            <a:r>
              <a:rPr lang="sk-SK" sz="2800" b="1" dirty="0" err="1" smtClean="0"/>
              <a:t>Kyrie</a:t>
            </a:r>
            <a:endParaRPr lang="sk-SK" sz="2800" b="1" dirty="0" smtClean="0"/>
          </a:p>
          <a:p>
            <a:pPr marL="457200" indent="-457200">
              <a:buFont typeface="+mj-lt"/>
              <a:buAutoNum type="alphaLcParenR"/>
            </a:pPr>
            <a:r>
              <a:rPr lang="sk-SK" sz="2800" strike="sngStrike" dirty="0" smtClean="0"/>
              <a:t>Krédo</a:t>
            </a:r>
          </a:p>
          <a:p>
            <a:pPr marL="457200" indent="-457200">
              <a:buFont typeface="+mj-lt"/>
              <a:buAutoNum type="alphaLcParenR"/>
            </a:pPr>
            <a:r>
              <a:rPr lang="sk-SK" sz="2800" strike="sngStrike" dirty="0" smtClean="0"/>
              <a:t>Glória</a:t>
            </a:r>
          </a:p>
          <a:p>
            <a:pPr marL="457200" indent="-457200">
              <a:buFont typeface="+mj-lt"/>
              <a:buAutoNum type="alphaLcParenR"/>
            </a:pPr>
            <a:endParaRPr lang="sk-SK" sz="2800" dirty="0"/>
          </a:p>
        </p:txBody>
      </p:sp>
      <p:pic>
        <p:nvPicPr>
          <p:cNvPr id="4098" name="Picture 2" descr="http://www.vychytane.sk/filesystem/imagelisting/image/201105/10673-0-noty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3620" y="732454"/>
            <a:ext cx="8888380" cy="5555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1105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Ako sa volajú verše z Biblie, ktoré sa spievajú? 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+mj-lt"/>
              <a:buAutoNum type="alphaLcParenR"/>
            </a:pPr>
            <a:r>
              <a:rPr lang="sk-SK" sz="2800" dirty="0" err="1" smtClean="0"/>
              <a:t>Kolekta</a:t>
            </a:r>
            <a:endParaRPr lang="sk-SK" sz="2800" dirty="0" smtClean="0"/>
          </a:p>
          <a:p>
            <a:pPr marL="457200" indent="-457200">
              <a:buFont typeface="+mj-lt"/>
              <a:buAutoNum type="alphaLcParenR"/>
            </a:pPr>
            <a:r>
              <a:rPr lang="sk-SK" sz="2800" dirty="0" smtClean="0"/>
              <a:t>Krédo</a:t>
            </a:r>
          </a:p>
          <a:p>
            <a:pPr marL="457200" indent="-457200">
              <a:buFont typeface="+mj-lt"/>
              <a:buAutoNum type="alphaLcParenR"/>
            </a:pPr>
            <a:r>
              <a:rPr lang="sk-SK" sz="2800" dirty="0" smtClean="0"/>
              <a:t>Antifóny</a:t>
            </a:r>
          </a:p>
          <a:p>
            <a:pPr marL="457200" indent="-457200">
              <a:buFont typeface="+mj-lt"/>
              <a:buAutoNum type="alphaLcParenR"/>
            </a:pPr>
            <a:endParaRPr lang="sk-SK" sz="2800" dirty="0"/>
          </a:p>
        </p:txBody>
      </p:sp>
      <p:pic>
        <p:nvPicPr>
          <p:cNvPr id="6146" name="Picture 2" descr="http://www.gpisd.org/cms/lib01/TX01001872/Centricity/Domain/6023/music.gif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25" y="1552575"/>
            <a:ext cx="5772150" cy="5772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4544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Ako sa volajú verše z Biblie, ktoré sa spievajú? 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+mj-lt"/>
              <a:buAutoNum type="alphaLcParenR"/>
            </a:pPr>
            <a:r>
              <a:rPr lang="sk-SK" sz="2800" strike="sngStrike" dirty="0" err="1" smtClean="0"/>
              <a:t>Kolekta</a:t>
            </a:r>
            <a:endParaRPr lang="sk-SK" sz="2800" strike="sngStrike" dirty="0" smtClean="0"/>
          </a:p>
          <a:p>
            <a:pPr marL="457200" indent="-457200">
              <a:buFont typeface="+mj-lt"/>
              <a:buAutoNum type="alphaLcParenR"/>
            </a:pPr>
            <a:r>
              <a:rPr lang="sk-SK" sz="2800" strike="sngStrike" dirty="0" smtClean="0"/>
              <a:t>Krédo</a:t>
            </a:r>
          </a:p>
          <a:p>
            <a:pPr marL="457200" indent="-457200">
              <a:buFont typeface="+mj-lt"/>
              <a:buAutoNum type="alphaLcParenR"/>
            </a:pPr>
            <a:r>
              <a:rPr lang="sk-SK" sz="2800" b="1" dirty="0" smtClean="0"/>
              <a:t>Antifóny</a:t>
            </a:r>
          </a:p>
          <a:p>
            <a:pPr marL="457200" indent="-457200">
              <a:buFont typeface="+mj-lt"/>
              <a:buAutoNum type="alphaLcParenR"/>
            </a:pPr>
            <a:endParaRPr lang="sk-SK" sz="2800" dirty="0"/>
          </a:p>
        </p:txBody>
      </p:sp>
      <p:pic>
        <p:nvPicPr>
          <p:cNvPr id="6146" name="Picture 2" descr="http://www.gpisd.org/cms/lib01/TX01001872/Centricity/Domain/6023/music.gif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25" y="1552575"/>
            <a:ext cx="5772150" cy="5772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2400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Spevníky 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r>
              <a:rPr lang="sk-SK" sz="2800" dirty="0"/>
              <a:t>Ako </a:t>
            </a:r>
            <a:r>
              <a:rPr lang="sk-SK" sz="2800" dirty="0" smtClean="0"/>
              <a:t>kresťania používame  </a:t>
            </a:r>
            <a:r>
              <a:rPr lang="sk-SK" sz="2800" dirty="0"/>
              <a:t>ešte </a:t>
            </a:r>
            <a:r>
              <a:rPr lang="sk-SK" sz="2800" dirty="0" smtClean="0"/>
              <a:t>aj iné spevníky</a:t>
            </a:r>
            <a:r>
              <a:rPr lang="sk-SK" sz="2800" dirty="0"/>
              <a:t>. </a:t>
            </a:r>
            <a:r>
              <a:rPr lang="sk-SK" sz="2800" dirty="0" smtClean="0"/>
              <a:t>Sú  </a:t>
            </a:r>
            <a:r>
              <a:rPr lang="sk-SK" sz="2800" dirty="0"/>
              <a:t>to hlavne </a:t>
            </a:r>
            <a:r>
              <a:rPr lang="sk-SK" sz="2800" dirty="0" smtClean="0"/>
              <a:t>spevníky </a:t>
            </a:r>
            <a:r>
              <a:rPr lang="sk-SK" sz="2800" dirty="0"/>
              <a:t>pre  deti, </a:t>
            </a:r>
            <a:r>
              <a:rPr lang="sk-SK" sz="2800" dirty="0" smtClean="0"/>
              <a:t>ktoré </a:t>
            </a:r>
            <a:r>
              <a:rPr lang="sk-SK" sz="2800" dirty="0"/>
              <a:t>sa používajú na detských službách Božích  – na </a:t>
            </a:r>
            <a:r>
              <a:rPr lang="sk-SK" sz="2800" dirty="0" smtClean="0"/>
              <a:t>detskej </a:t>
            </a:r>
            <a:r>
              <a:rPr lang="sk-SK" sz="2800" dirty="0"/>
              <a:t>besiedke; alebo </a:t>
            </a:r>
            <a:r>
              <a:rPr lang="sk-SK" sz="2800" dirty="0" smtClean="0"/>
              <a:t>mládežnícke spevníky používané </a:t>
            </a:r>
            <a:r>
              <a:rPr lang="sk-SK" sz="2800" dirty="0"/>
              <a:t>na stretnutiach mládeže. </a:t>
            </a:r>
            <a:endParaRPr lang="sk-SK" sz="2800" dirty="0" smtClean="0"/>
          </a:p>
        </p:txBody>
      </p:sp>
      <p:pic>
        <p:nvPicPr>
          <p:cNvPr id="5" name="Zástupný symbol obsahu 4"/>
          <p:cNvPicPr>
            <a:picLocks noGrp="1" noChangeAspect="1"/>
          </p:cNvPicPr>
          <p:nvPr>
            <p:ph sz="half" idx="2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36" t="5100" r="6548" b="4983"/>
          <a:stretch/>
        </p:blipFill>
        <p:spPr>
          <a:xfrm>
            <a:off x="6791323" y="-37393"/>
            <a:ext cx="4629151" cy="6895394"/>
          </a:xfrm>
        </p:spPr>
      </p:pic>
    </p:spTree>
    <p:extLst>
      <p:ext uri="{BB962C8B-B14F-4D97-AF65-F5344CB8AC3E}">
        <p14:creationId xmlns:p14="http://schemas.microsoft.com/office/powerpoint/2010/main" val="3659872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81075" y="521316"/>
            <a:ext cx="9601200" cy="1142385"/>
          </a:xfrm>
        </p:spPr>
        <p:txBody>
          <a:bodyPr/>
          <a:lstStyle/>
          <a:p>
            <a:r>
              <a:rPr lang="sk-SK" dirty="0" err="1"/>
              <a:t>Cithara</a:t>
            </a:r>
            <a:r>
              <a:rPr lang="sk-SK" dirty="0"/>
              <a:t> </a:t>
            </a:r>
            <a:r>
              <a:rPr lang="sk-SK" dirty="0" err="1" smtClean="0"/>
              <a:t>Sanctorum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981075" y="1952625"/>
            <a:ext cx="4067175" cy="4351338"/>
          </a:xfrm>
        </p:spPr>
        <p:txBody>
          <a:bodyPr>
            <a:normAutofit/>
          </a:bodyPr>
          <a:lstStyle/>
          <a:p>
            <a:r>
              <a:rPr lang="sk-SK" sz="2800" dirty="0"/>
              <a:t>Predchodcom </a:t>
            </a:r>
            <a:r>
              <a:rPr lang="sk-SK" sz="2800" dirty="0" smtClean="0"/>
              <a:t>Evanjelického spevníka bol </a:t>
            </a:r>
            <a:r>
              <a:rPr lang="sk-SK" sz="2800" dirty="0" err="1" smtClean="0"/>
              <a:t>Tranoscius</a:t>
            </a:r>
            <a:r>
              <a:rPr lang="sk-SK" sz="2800" dirty="0" smtClean="0"/>
              <a:t> – </a:t>
            </a:r>
            <a:r>
              <a:rPr lang="sk-SK" sz="2800" dirty="0" err="1" smtClean="0"/>
              <a:t>Cithara</a:t>
            </a:r>
            <a:r>
              <a:rPr lang="sk-SK" sz="2800" dirty="0" smtClean="0"/>
              <a:t> </a:t>
            </a:r>
            <a:r>
              <a:rPr lang="sk-SK" sz="2800" dirty="0" err="1" smtClean="0"/>
              <a:t>Sanctorum</a:t>
            </a:r>
            <a:r>
              <a:rPr lang="sk-SK" sz="2800" dirty="0" smtClean="0"/>
              <a:t>, </a:t>
            </a:r>
            <a:r>
              <a:rPr lang="sk-SK" sz="2800" dirty="0"/>
              <a:t>ktorú zostavil </a:t>
            </a:r>
            <a:r>
              <a:rPr lang="sk-SK" sz="2800" dirty="0" smtClean="0"/>
              <a:t>významný </a:t>
            </a:r>
            <a:r>
              <a:rPr lang="sk-SK" sz="2800" dirty="0" smtClean="0"/>
              <a:t>farár </a:t>
            </a:r>
            <a:r>
              <a:rPr lang="sk-SK" sz="2800" b="1" dirty="0"/>
              <a:t>Juraj </a:t>
            </a:r>
            <a:r>
              <a:rPr lang="sk-SK" sz="2800" b="1" dirty="0" err="1"/>
              <a:t>Tranovský</a:t>
            </a:r>
            <a:r>
              <a:rPr lang="sk-SK" sz="2800" dirty="0"/>
              <a:t>. </a:t>
            </a:r>
            <a:endParaRPr lang="sk-SK" sz="2800" dirty="0" smtClean="0"/>
          </a:p>
        </p:txBody>
      </p:sp>
      <p:pic>
        <p:nvPicPr>
          <p:cNvPr id="2050" name="Picture 2" descr="http://www.ecav.sk/pictures/text_images/data_2971.jpg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125" t="6530" r="3750"/>
          <a:stretch/>
        </p:blipFill>
        <p:spPr bwMode="auto">
          <a:xfrm>
            <a:off x="6229350" y="102798"/>
            <a:ext cx="4181475" cy="5937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387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25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61925" y="435355"/>
            <a:ext cx="9601200" cy="1142385"/>
          </a:xfrm>
        </p:spPr>
        <p:txBody>
          <a:bodyPr/>
          <a:lstStyle/>
          <a:p>
            <a:r>
              <a:rPr lang="sk-SK" dirty="0" err="1"/>
              <a:t>Cithara</a:t>
            </a:r>
            <a:r>
              <a:rPr lang="sk-SK" dirty="0"/>
              <a:t> </a:t>
            </a:r>
            <a:r>
              <a:rPr lang="sk-SK" dirty="0" err="1"/>
              <a:t>Sanctorum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161925" y="1704975"/>
            <a:ext cx="4257675" cy="4086225"/>
          </a:xfrm>
        </p:spPr>
        <p:txBody>
          <a:bodyPr>
            <a:normAutofit/>
          </a:bodyPr>
          <a:lstStyle/>
          <a:p>
            <a:r>
              <a:rPr lang="sk-SK" sz="2800" dirty="0"/>
              <a:t>Prvýkrát bol vytlačený v roku 1636 a stal sa prvým tlačeným evanjelickým spevníkom na Slovensku.</a:t>
            </a:r>
          </a:p>
          <a:p>
            <a:r>
              <a:rPr lang="sk-SK" sz="2800" dirty="0" smtClean="0"/>
              <a:t>Prvá </a:t>
            </a:r>
            <a:r>
              <a:rPr lang="sk-SK" sz="2800" dirty="0" err="1"/>
              <a:t>Cithara</a:t>
            </a:r>
            <a:r>
              <a:rPr lang="sk-SK" sz="2800" dirty="0"/>
              <a:t> </a:t>
            </a:r>
            <a:r>
              <a:rPr lang="sk-SK" sz="2800" dirty="0" err="1"/>
              <a:t>Sanctorum</a:t>
            </a:r>
            <a:r>
              <a:rPr lang="sk-SK" sz="2800" dirty="0"/>
              <a:t> obsahovala 412 piesní</a:t>
            </a:r>
            <a:r>
              <a:rPr lang="sk-SK" sz="2800" dirty="0" smtClean="0"/>
              <a:t>.</a:t>
            </a:r>
            <a:endParaRPr lang="sk-SK" sz="2800" dirty="0"/>
          </a:p>
        </p:txBody>
      </p:sp>
      <p:pic>
        <p:nvPicPr>
          <p:cNvPr id="5" name="Picture 20" descr="http://antiques.gift/img/p/3/6/2/6/0/4/8/3626048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435355"/>
            <a:ext cx="7758990" cy="563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939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25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Žalm 150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1295400" y="1981199"/>
            <a:ext cx="3209925" cy="3810001"/>
          </a:xfrm>
        </p:spPr>
        <p:txBody>
          <a:bodyPr>
            <a:normAutofit/>
          </a:bodyPr>
          <a:lstStyle/>
          <a:p>
            <a:r>
              <a:rPr lang="sk-SK" sz="2800" b="1" dirty="0"/>
              <a:t>V 150.  žalme </a:t>
            </a:r>
            <a:r>
              <a:rPr lang="sk-SK" sz="2800" dirty="0"/>
              <a:t>sa môžeme dočítať  o tom, aké je dôležité piesňou a hudbou chváliť Hospodina.</a:t>
            </a:r>
          </a:p>
          <a:p>
            <a:pPr marL="0" indent="0">
              <a:buNone/>
            </a:pPr>
            <a:endParaRPr lang="sk-SK" sz="2800" dirty="0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953001" y="295276"/>
            <a:ext cx="6838950" cy="58674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sk-SK" sz="2800" i="1" dirty="0" smtClean="0"/>
              <a:t>1 </a:t>
            </a:r>
            <a:r>
              <a:rPr lang="sk-SK" sz="2800" i="1" dirty="0" err="1" smtClean="0"/>
              <a:t>Haleluja</a:t>
            </a:r>
            <a:r>
              <a:rPr lang="sk-SK" sz="2800" i="1" dirty="0" smtClean="0"/>
              <a:t>! Chváľte </a:t>
            </a:r>
            <a:r>
              <a:rPr lang="sk-SK" sz="2800" i="1" dirty="0"/>
              <a:t>Boha v Jeho svätyni</a:t>
            </a:r>
            <a:r>
              <a:rPr lang="sk-SK" sz="2800" i="1" dirty="0" smtClean="0"/>
              <a:t>, chváľte </a:t>
            </a:r>
            <a:r>
              <a:rPr lang="sk-SK" sz="2800" i="1" dirty="0"/>
              <a:t>Ho na Jeho mocnej oblohe</a:t>
            </a:r>
            <a:r>
              <a:rPr lang="sk-SK" sz="2800" i="1" dirty="0" smtClean="0"/>
              <a:t>! </a:t>
            </a:r>
          </a:p>
          <a:p>
            <a:pPr marL="0" indent="0">
              <a:buNone/>
            </a:pPr>
            <a:r>
              <a:rPr lang="sk-SK" sz="2800" i="1" dirty="0" smtClean="0"/>
              <a:t>2 Chváľte </a:t>
            </a:r>
            <a:r>
              <a:rPr lang="sk-SK" sz="2800" i="1" dirty="0"/>
              <a:t>Ho pre Jeho hrdinské skutky</a:t>
            </a:r>
            <a:r>
              <a:rPr lang="sk-SK" sz="2800" i="1" dirty="0" smtClean="0"/>
              <a:t>, chváľte Ho pre </a:t>
            </a:r>
            <a:r>
              <a:rPr lang="sk-SK" sz="2800" i="1" dirty="0"/>
              <a:t>Jeho nesmiernu veľkosť</a:t>
            </a:r>
            <a:r>
              <a:rPr lang="sk-SK" sz="2800" i="1" dirty="0" smtClean="0"/>
              <a:t>! </a:t>
            </a:r>
          </a:p>
          <a:p>
            <a:pPr marL="0" indent="0">
              <a:buNone/>
            </a:pPr>
            <a:r>
              <a:rPr lang="sk-SK" sz="2800" i="1" dirty="0" smtClean="0"/>
              <a:t>3 Chváľte </a:t>
            </a:r>
            <a:r>
              <a:rPr lang="sk-SK" sz="2800" i="1" dirty="0"/>
              <a:t>Ho zvukom trúby</a:t>
            </a:r>
            <a:r>
              <a:rPr lang="sk-SK" sz="2800" i="1" dirty="0" smtClean="0"/>
              <a:t>, chváľte </a:t>
            </a:r>
            <a:r>
              <a:rPr lang="sk-SK" sz="2800" i="1" dirty="0"/>
              <a:t>Ho harfou, citarou</a:t>
            </a:r>
            <a:r>
              <a:rPr lang="sk-SK" sz="2800" i="1" dirty="0" smtClean="0"/>
              <a:t>! </a:t>
            </a:r>
          </a:p>
          <a:p>
            <a:pPr marL="0" indent="0">
              <a:buNone/>
            </a:pPr>
            <a:r>
              <a:rPr lang="sk-SK" sz="2800" i="1" dirty="0" smtClean="0"/>
              <a:t>4 Chváľte </a:t>
            </a:r>
            <a:r>
              <a:rPr lang="sk-SK" sz="2800" i="1" dirty="0"/>
              <a:t>Ho bubnom v </a:t>
            </a:r>
            <a:r>
              <a:rPr lang="sk-SK" sz="2800" i="1" dirty="0" err="1"/>
              <a:t>chorovode</a:t>
            </a:r>
            <a:r>
              <a:rPr lang="sk-SK" sz="2800" i="1" dirty="0" smtClean="0"/>
              <a:t>, chváľte </a:t>
            </a:r>
            <a:r>
              <a:rPr lang="sk-SK" sz="2800" i="1" dirty="0"/>
              <a:t>Ho strunami a </a:t>
            </a:r>
            <a:r>
              <a:rPr lang="sk-SK" sz="2800" i="1" dirty="0" smtClean="0"/>
              <a:t>píšťalou!</a:t>
            </a:r>
          </a:p>
          <a:p>
            <a:pPr marL="0" indent="0">
              <a:buNone/>
            </a:pPr>
            <a:r>
              <a:rPr lang="sk-SK" sz="2800" i="1" dirty="0" smtClean="0"/>
              <a:t>5 Chváľte </a:t>
            </a:r>
            <a:r>
              <a:rPr lang="sk-SK" sz="2800" i="1" dirty="0"/>
              <a:t>Ho hlasným cimbalom</a:t>
            </a:r>
            <a:r>
              <a:rPr lang="sk-SK" sz="2800" i="1" dirty="0" smtClean="0"/>
              <a:t>! Chváľte </a:t>
            </a:r>
            <a:r>
              <a:rPr lang="sk-SK" sz="2800" i="1" dirty="0"/>
              <a:t>Ho zvučným </a:t>
            </a:r>
            <a:r>
              <a:rPr lang="sk-SK" sz="2800" i="1" dirty="0" smtClean="0"/>
              <a:t>cimbalom!</a:t>
            </a:r>
          </a:p>
          <a:p>
            <a:pPr marL="0" indent="0">
              <a:buNone/>
            </a:pPr>
            <a:r>
              <a:rPr lang="sk-SK" sz="2800" i="1" dirty="0" smtClean="0"/>
              <a:t>6 Všetko</a:t>
            </a:r>
            <a:r>
              <a:rPr lang="sk-SK" sz="2800" i="1" dirty="0"/>
              <a:t>, čo dýcha</a:t>
            </a:r>
            <a:r>
              <a:rPr lang="sk-SK" sz="2800" i="1" dirty="0" smtClean="0"/>
              <a:t>, nech </a:t>
            </a:r>
            <a:r>
              <a:rPr lang="sk-SK" sz="2800" i="1" dirty="0"/>
              <a:t>chváli Hospodina</a:t>
            </a:r>
            <a:r>
              <a:rPr lang="sk-SK" sz="2800" i="1" dirty="0" smtClean="0"/>
              <a:t>! </a:t>
            </a:r>
            <a:r>
              <a:rPr lang="sk-SK" sz="2800" i="1" dirty="0" err="1" smtClean="0"/>
              <a:t>Haleluja</a:t>
            </a:r>
            <a:r>
              <a:rPr lang="sk-SK" sz="2800" i="1" dirty="0" smtClean="0"/>
              <a:t>!</a:t>
            </a:r>
            <a:endParaRPr lang="sk-SK" sz="2800" i="1" dirty="0"/>
          </a:p>
        </p:txBody>
      </p:sp>
    </p:spTree>
    <p:extLst>
      <p:ext uri="{BB962C8B-B14F-4D97-AF65-F5344CB8AC3E}">
        <p14:creationId xmlns:p14="http://schemas.microsoft.com/office/powerpoint/2010/main" val="2775560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9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1500"/>
                            </p:stCondLst>
                            <p:childTnLst>
                              <p:par>
                                <p:cTn id="30" presetID="2" presetClass="entr" presetSubtype="4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4000"/>
                            </p:stCondLst>
                            <p:childTnLst>
                              <p:par>
                                <p:cTn id="35" presetID="2" presetClass="entr" presetSubtype="4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www.animans.sk/wp-content/uploads/2016/01/nevypocuta.jpg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515" r="-466"/>
          <a:stretch/>
        </p:blipFill>
        <p:spPr bwMode="auto">
          <a:xfrm>
            <a:off x="-76200" y="0"/>
            <a:ext cx="1232534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5250" y="208578"/>
            <a:ext cx="9601200" cy="1142385"/>
          </a:xfrm>
        </p:spPr>
        <p:txBody>
          <a:bodyPr/>
          <a:lstStyle/>
          <a:p>
            <a:r>
              <a:rPr lang="sk-SK" dirty="0" smtClean="0"/>
              <a:t>Kresťanské piesne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8258174" y="1066800"/>
            <a:ext cx="3648075" cy="5210175"/>
          </a:xfrm>
        </p:spPr>
        <p:txBody>
          <a:bodyPr>
            <a:noAutofit/>
          </a:bodyPr>
          <a:lstStyle/>
          <a:p>
            <a:r>
              <a:rPr lang="sk-SK" sz="2800" dirty="0">
                <a:solidFill>
                  <a:schemeClr val="bg2"/>
                </a:solidFill>
              </a:rPr>
              <a:t>Pri </a:t>
            </a:r>
            <a:r>
              <a:rPr lang="sk-SK" sz="2800" dirty="0" smtClean="0">
                <a:solidFill>
                  <a:schemeClr val="bg2"/>
                </a:solidFill>
              </a:rPr>
              <a:t>kresťanských piesňach </a:t>
            </a:r>
            <a:r>
              <a:rPr lang="sk-SK" sz="2800" dirty="0">
                <a:solidFill>
                  <a:schemeClr val="bg2"/>
                </a:solidFill>
              </a:rPr>
              <a:t>je </a:t>
            </a:r>
            <a:r>
              <a:rPr lang="sk-SK" sz="2800" dirty="0" smtClean="0">
                <a:solidFill>
                  <a:schemeClr val="bg2"/>
                </a:solidFill>
              </a:rPr>
              <a:t>dôležitý obsah</a:t>
            </a:r>
            <a:r>
              <a:rPr lang="sk-SK" sz="2800" dirty="0">
                <a:solidFill>
                  <a:schemeClr val="bg2"/>
                </a:solidFill>
              </a:rPr>
              <a:t>, </a:t>
            </a:r>
            <a:r>
              <a:rPr lang="sk-SK" sz="2800" dirty="0" smtClean="0">
                <a:solidFill>
                  <a:schemeClr val="bg2"/>
                </a:solidFill>
              </a:rPr>
              <a:t>pretože každá pieseň </a:t>
            </a:r>
            <a:r>
              <a:rPr lang="sk-SK" sz="2800" dirty="0">
                <a:solidFill>
                  <a:schemeClr val="bg2"/>
                </a:solidFill>
              </a:rPr>
              <a:t>je </a:t>
            </a:r>
            <a:r>
              <a:rPr lang="sk-SK" sz="2800" dirty="0" smtClean="0">
                <a:solidFill>
                  <a:schemeClr val="bg2"/>
                </a:solidFill>
              </a:rPr>
              <a:t>vlastne modlitbou </a:t>
            </a:r>
            <a:r>
              <a:rPr lang="sk-SK" sz="2800" dirty="0">
                <a:solidFill>
                  <a:schemeClr val="bg2"/>
                </a:solidFill>
              </a:rPr>
              <a:t>či </a:t>
            </a:r>
            <a:r>
              <a:rPr lang="sk-SK" sz="2800" dirty="0" smtClean="0">
                <a:solidFill>
                  <a:schemeClr val="bg2"/>
                </a:solidFill>
              </a:rPr>
              <a:t>volaním </a:t>
            </a:r>
            <a:r>
              <a:rPr lang="sk-SK" sz="2800" dirty="0">
                <a:solidFill>
                  <a:schemeClr val="bg2"/>
                </a:solidFill>
              </a:rPr>
              <a:t>k Pánu Bohu. </a:t>
            </a:r>
            <a:endParaRPr lang="sk-SK" sz="2800" dirty="0" smtClean="0">
              <a:solidFill>
                <a:schemeClr val="bg2"/>
              </a:solidFill>
            </a:endParaRPr>
          </a:p>
          <a:p>
            <a:r>
              <a:rPr lang="sk-SK" sz="2800" dirty="0" smtClean="0">
                <a:solidFill>
                  <a:schemeClr val="bg2"/>
                </a:solidFill>
              </a:rPr>
              <a:t>Ak </a:t>
            </a:r>
            <a:r>
              <a:rPr lang="sk-SK" sz="2800" dirty="0">
                <a:solidFill>
                  <a:schemeClr val="bg2"/>
                </a:solidFill>
              </a:rPr>
              <a:t>aj nespievaš, je dôležité aspoň počúvať, čo chce pieseň povedať do tvojho </a:t>
            </a:r>
            <a:r>
              <a:rPr lang="sk-SK" sz="2800" dirty="0" smtClean="0">
                <a:solidFill>
                  <a:schemeClr val="bg2"/>
                </a:solidFill>
              </a:rPr>
              <a:t>života</a:t>
            </a:r>
            <a:r>
              <a:rPr lang="sk-SK" sz="2800" dirty="0">
                <a:solidFill>
                  <a:schemeClr val="bg2"/>
                </a:solidFill>
              </a:rPr>
              <a:t>.</a:t>
            </a:r>
          </a:p>
          <a:p>
            <a:endParaRPr lang="sk-SK" sz="28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4491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Naša hymna </a:t>
            </a:r>
            <a:endParaRPr lang="sk-SK" dirty="0"/>
          </a:p>
        </p:txBody>
      </p:sp>
      <p:pic>
        <p:nvPicPr>
          <p:cNvPr id="7" name="Zástupný symbol obsahu 6"/>
          <p:cNvPicPr>
            <a:picLocks noGrp="1" noChangeAspect="1"/>
          </p:cNvPicPr>
          <p:nvPr>
            <p:ph sz="half" idx="2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083"/>
          <a:stretch/>
        </p:blipFill>
        <p:spPr>
          <a:xfrm>
            <a:off x="6905625" y="-10209"/>
            <a:ext cx="4191000" cy="6868209"/>
          </a:xfrm>
        </p:spPr>
      </p:pic>
      <p:sp>
        <p:nvSpPr>
          <p:cNvPr id="6" name="Zástupný symbol obsahu 5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sk-SK" sz="2800" dirty="0"/>
              <a:t>Hymna evanjelikov a. </a:t>
            </a:r>
            <a:r>
              <a:rPr lang="sk-SK" sz="2800" dirty="0" smtClean="0"/>
              <a:t>v.</a:t>
            </a:r>
            <a:r>
              <a:rPr lang="sk-SK" sz="2800" dirty="0"/>
              <a:t> </a:t>
            </a:r>
            <a:r>
              <a:rPr lang="sk-SK" sz="2800" dirty="0" smtClean="0"/>
              <a:t>na Slovensku</a:t>
            </a:r>
          </a:p>
          <a:p>
            <a:r>
              <a:rPr lang="sk-SK" sz="2800" dirty="0" smtClean="0"/>
              <a:t>Napísal ju Martin Luther </a:t>
            </a:r>
            <a:endParaRPr lang="sk-SK" sz="2800" dirty="0"/>
          </a:p>
          <a:p>
            <a:endParaRPr lang="sk-SK" sz="2800" dirty="0"/>
          </a:p>
        </p:txBody>
      </p:sp>
    </p:spTree>
    <p:extLst>
      <p:ext uri="{BB962C8B-B14F-4D97-AF65-F5344CB8AC3E}">
        <p14:creationId xmlns:p14="http://schemas.microsoft.com/office/powerpoint/2010/main" val="2198258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sk-SK" dirty="0" smtClean="0"/>
              <a:t>Evanjelický spevník - piesne</a:t>
            </a:r>
            <a:endParaRPr lang="sk-SK" sz="8000" b="1" i="0" baseline="0" dirty="0">
              <a:solidFill>
                <a:srgbClr val="2D2E2D"/>
              </a:solidFill>
              <a:latin typeface="Arial"/>
              <a:ea typeface="+mj-ea"/>
              <a:cs typeface="+mj-cs"/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 algn="l">
              <a:spcBef>
                <a:spcPts val="0"/>
              </a:spcBef>
              <a:buNone/>
            </a:pPr>
            <a:r>
              <a:rPr lang="sk-SK" sz="2000" b="0" i="0" dirty="0" smtClean="0">
                <a:solidFill>
                  <a:schemeClr val="tx2">
                    <a:lumMod val="75000"/>
                  </a:schemeClr>
                </a:solidFill>
              </a:rPr>
              <a:t>Cirkev</a:t>
            </a:r>
            <a:endParaRPr lang="sk-SK" sz="2000" b="0" i="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1026" name="Picture 2" descr="http://www.skolahudbyonline.eu/wp-content/uploads/2012/12/Noty.pn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7429" y="0"/>
            <a:ext cx="4165600" cy="416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1783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iamond Grid 16x9">
  <a:themeElements>
    <a:clrScheme name="Vlastné 12">
      <a:dk1>
        <a:sysClr val="windowText" lastClr="000000"/>
      </a:dk1>
      <a:lt1>
        <a:srgbClr val="C0D8F1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0070C0"/>
      </a:hlink>
      <a:folHlink>
        <a:srgbClr val="85DFD0"/>
      </a:folHlink>
    </a:clrScheme>
    <a:fontScheme name="Arial">
      <a:maj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15_4109default" id="{E728D685-11FC-4812-BA85-57AC6F9C9F40}" vid="{BC4E008B-95FF-4815-904E-143A8EDFC1D4}"/>
    </a:ext>
  </a:extLst>
</a:theme>
</file>

<file path=ppt/theme/theme2.xml><?xml version="1.0" encoding="utf-8"?>
<a:theme xmlns:a="http://schemas.openxmlformats.org/drawingml/2006/main" name="Office Theme">
  <a:themeElements>
    <a:clrScheme name="DiamondGrid">
      <a:dk1>
        <a:srgbClr val="2D2E2D"/>
      </a:dk1>
      <a:lt1>
        <a:sysClr val="window" lastClr="FFFFFF"/>
      </a:lt1>
      <a:dk2>
        <a:srgbClr val="000000"/>
      </a:dk2>
      <a:lt2>
        <a:srgbClr val="EAEAEA"/>
      </a:lt2>
      <a:accent1>
        <a:srgbClr val="D15A3E"/>
      </a:accent1>
      <a:accent2>
        <a:srgbClr val="B2B2B2"/>
      </a:accent2>
      <a:accent3>
        <a:srgbClr val="4F91A1"/>
      </a:accent3>
      <a:accent4>
        <a:srgbClr val="F0BA34"/>
      </a:accent4>
      <a:accent5>
        <a:srgbClr val="AEB733"/>
      </a:accent5>
      <a:accent6>
        <a:srgbClr val="926397"/>
      </a:accent6>
      <a:hlink>
        <a:srgbClr val="4F91A1"/>
      </a:hlink>
      <a:folHlink>
        <a:srgbClr val="808080"/>
      </a:folHlink>
    </a:clrScheme>
    <a:fontScheme name="Arial">
      <a:maj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DiamondGrid">
      <a:dk1>
        <a:srgbClr val="2D2E2D"/>
      </a:dk1>
      <a:lt1>
        <a:sysClr val="window" lastClr="FFFFFF"/>
      </a:lt1>
      <a:dk2>
        <a:srgbClr val="000000"/>
      </a:dk2>
      <a:lt2>
        <a:srgbClr val="EAEAEA"/>
      </a:lt2>
      <a:accent1>
        <a:srgbClr val="D15A3E"/>
      </a:accent1>
      <a:accent2>
        <a:srgbClr val="B2B2B2"/>
      </a:accent2>
      <a:accent3>
        <a:srgbClr val="4F91A1"/>
      </a:accent3>
      <a:accent4>
        <a:srgbClr val="F0BA34"/>
      </a:accent4>
      <a:accent5>
        <a:srgbClr val="AEB733"/>
      </a:accent5>
      <a:accent6>
        <a:srgbClr val="926397"/>
      </a:accent6>
      <a:hlink>
        <a:srgbClr val="4F91A1"/>
      </a:hlink>
      <a:folHlink>
        <a:srgbClr val="808080"/>
      </a:folHlink>
    </a:clrScheme>
    <a:fontScheme name="Arial">
      <a:maj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27087C0F-7449-45C4-B248-63D02665BF1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Prezentácia s diamantovou mriežkou (širokouhlá)</Template>
  <TotalTime>0</TotalTime>
  <Words>550</Words>
  <Application>Microsoft Office PowerPoint</Application>
  <PresentationFormat>Širokouhlá</PresentationFormat>
  <Paragraphs>73</Paragraphs>
  <Slides>23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1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23</vt:i4>
      </vt:variant>
    </vt:vector>
  </HeadingPairs>
  <TitlesOfParts>
    <vt:vector size="25" baseType="lpstr">
      <vt:lpstr>Arial</vt:lpstr>
      <vt:lpstr>Diamond Grid 16x9</vt:lpstr>
      <vt:lpstr>Evanjelický spevník - piesne</vt:lpstr>
      <vt:lpstr>Hudba</vt:lpstr>
      <vt:lpstr>Kresťanská hudba </vt:lpstr>
      <vt:lpstr>Gospel </vt:lpstr>
      <vt:lpstr>Spirituál </vt:lpstr>
      <vt:lpstr>Spevník </vt:lpstr>
      <vt:lpstr>Evanjelický spevník</vt:lpstr>
      <vt:lpstr>Evanjelický spevník</vt:lpstr>
      <vt:lpstr>Evanjelický spevník</vt:lpstr>
      <vt:lpstr>Evanjelický spevník</vt:lpstr>
      <vt:lpstr>Ako sa volajú piesne, ktoré vyznávajú vieru v Svätú Trojicu? </vt:lpstr>
      <vt:lpstr>Ako sa volajú piesne, ktoré vyznávajú vieru v Svätú Trojicu? </vt:lpstr>
      <vt:lpstr>Ako sa volajú piesne, ktoré prosia o zmilovanie? </vt:lpstr>
      <vt:lpstr>Ako sa volajú piesne, ktoré prosia o zmilovanie? </vt:lpstr>
      <vt:lpstr>Ako sa volajú verše z Biblie, ktoré sa spievajú? </vt:lpstr>
      <vt:lpstr>Ako sa volajú verše z Biblie, ktoré sa spievajú? </vt:lpstr>
      <vt:lpstr>Spevníky </vt:lpstr>
      <vt:lpstr>Cithara Sanctorum</vt:lpstr>
      <vt:lpstr>Cithara Sanctorum</vt:lpstr>
      <vt:lpstr>Žalm 150</vt:lpstr>
      <vt:lpstr>Kresťanské piesne</vt:lpstr>
      <vt:lpstr>Naša hymna </vt:lpstr>
      <vt:lpstr>Evanjelický spevník - piesne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2016-04-21T06:21:10Z</dcterms:created>
  <dcterms:modified xsi:type="dcterms:W3CDTF">2016-05-12T08:09:12Z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TC030310159991</vt:lpwstr>
  </property>
</Properties>
</file>