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2" r:id="rId5"/>
    <p:sldId id="259" r:id="rId6"/>
    <p:sldId id="260" r:id="rId7"/>
    <p:sldId id="261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7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11/4/2015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11/4/2015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11/4/2015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11/4/2015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11/4/2015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11/4/2015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11/4/2015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ov a p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nuka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 ponu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sk-SK" smtClean="0"/>
              <a:t>Upravte štýl predlohy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alebo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sk-SK" smtClean="0"/>
              <a:t>Upravte štýl predlohy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">
              <a:schemeClr val="accent6">
                <a:lumMod val="75000"/>
              </a:schemeClr>
            </a:gs>
            <a:gs pos="100000">
              <a:schemeClr val="bg2">
                <a:shade val="96000"/>
                <a:hueMod val="88000"/>
                <a:satMod val="220000"/>
                <a:lumMod val="82000"/>
              </a:schemeClr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11/4/2015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4pPr>
      <a:lvl5pPr marL="21145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sk-SK" sz="19900" dirty="0" smtClean="0"/>
              <a:t>Biblia</a:t>
            </a:r>
            <a:endParaRPr lang="sk-SK" sz="1990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11222866" cy="1947333"/>
          </a:xfrm>
        </p:spPr>
        <p:txBody>
          <a:bodyPr>
            <a:noAutofit/>
          </a:bodyPr>
          <a:lstStyle/>
          <a:p>
            <a:r>
              <a:rPr lang="sk-SK" sz="8800" dirty="0" smtClean="0"/>
              <a:t>Čo v nej vlastne je? </a:t>
            </a:r>
            <a:endParaRPr lang="sk-SK" sz="8800" dirty="0"/>
          </a:p>
        </p:txBody>
      </p:sp>
    </p:spTree>
    <p:extLst>
      <p:ext uri="{BB962C8B-B14F-4D97-AF65-F5344CB8AC3E}">
        <p14:creationId xmlns:p14="http://schemas.microsoft.com/office/powerpoint/2010/main" val="1270084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62467" y="5427132"/>
            <a:ext cx="8534400" cy="1507067"/>
          </a:xfrm>
        </p:spPr>
        <p:txBody>
          <a:bodyPr/>
          <a:lstStyle/>
          <a:p>
            <a:r>
              <a:rPr lang="sk-SK" dirty="0" smtClean="0"/>
              <a:t>Čo je stredobod Biblie? </a:t>
            </a:r>
            <a:endParaRPr lang="sk-SK" dirty="0"/>
          </a:p>
        </p:txBody>
      </p:sp>
      <p:pic>
        <p:nvPicPr>
          <p:cNvPr id="1026" name="Picture 2" descr="http://t2.aimg.sk/pokec/fotoalbumy/06/o_364488110_f1a49caba713dbb553b9432e37fb8da1.jpg?t=&amp;h=_QCpI3E03ycMPT9UBYh2Cw&amp;e=2145916800&amp;d=o_364488110_f1a49caba713dbb553b9432e37fb8da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467" y="99977"/>
            <a:ext cx="8280400" cy="5421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6307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211" y="5477933"/>
            <a:ext cx="8534400" cy="1219200"/>
          </a:xfrm>
        </p:spPr>
        <p:txBody>
          <a:bodyPr/>
          <a:lstStyle/>
          <a:p>
            <a:r>
              <a:rPr lang="sk-SK" dirty="0" smtClean="0"/>
              <a:t>O čom hovorí Biblia?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972079" y="143405"/>
            <a:ext cx="4649787" cy="576262"/>
          </a:xfrm>
        </p:spPr>
        <p:txBody>
          <a:bodyPr/>
          <a:lstStyle/>
          <a:p>
            <a:r>
              <a:rPr lang="sk-SK" dirty="0" smtClean="0"/>
              <a:t>SZ</a:t>
            </a:r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684211" y="719666"/>
            <a:ext cx="4937655" cy="4919134"/>
          </a:xfrm>
        </p:spPr>
        <p:txBody>
          <a:bodyPr>
            <a:normAutofit/>
          </a:bodyPr>
          <a:lstStyle/>
          <a:p>
            <a:r>
              <a:rPr lang="sk-SK" dirty="0" smtClean="0"/>
              <a:t>Stvorenie</a:t>
            </a:r>
          </a:p>
          <a:p>
            <a:r>
              <a:rPr lang="sk-SK" dirty="0" smtClean="0"/>
              <a:t>Prvý hriech človeka</a:t>
            </a:r>
          </a:p>
          <a:p>
            <a:r>
              <a:rPr lang="sk-SK" dirty="0" smtClean="0"/>
              <a:t>Kain a Ábel</a:t>
            </a:r>
          </a:p>
          <a:p>
            <a:r>
              <a:rPr lang="sk-SK" dirty="0" smtClean="0"/>
              <a:t>Potopa</a:t>
            </a:r>
          </a:p>
          <a:p>
            <a:r>
              <a:rPr lang="sk-SK" dirty="0" smtClean="0"/>
              <a:t>Babylonská veža</a:t>
            </a:r>
          </a:p>
          <a:p>
            <a:r>
              <a:rPr lang="sk-SK" dirty="0" smtClean="0"/>
              <a:t>Abrahám</a:t>
            </a:r>
          </a:p>
          <a:p>
            <a:r>
              <a:rPr lang="sk-SK" dirty="0" smtClean="0"/>
              <a:t>Jeho vnuk </a:t>
            </a:r>
            <a:r>
              <a:rPr lang="sk-SK" dirty="0" err="1" smtClean="0"/>
              <a:t>Jákob</a:t>
            </a:r>
            <a:r>
              <a:rPr lang="sk-SK" dirty="0" smtClean="0"/>
              <a:t> = Izrael</a:t>
            </a:r>
          </a:p>
          <a:p>
            <a:r>
              <a:rPr lang="sk-SK" dirty="0" smtClean="0"/>
              <a:t>Mojžiš</a:t>
            </a:r>
          </a:p>
          <a:p>
            <a:r>
              <a:rPr lang="sk-SK" dirty="0" smtClean="0"/>
              <a:t>Sudcovia</a:t>
            </a:r>
          </a:p>
          <a:p>
            <a:r>
              <a:rPr lang="sk-SK" dirty="0" smtClean="0"/>
              <a:t>Králi</a:t>
            </a:r>
          </a:p>
          <a:p>
            <a:r>
              <a:rPr lang="sk-SK" dirty="0" smtClean="0"/>
              <a:t>Proroci </a:t>
            </a:r>
            <a:endParaRPr lang="sk-SK" dirty="0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5938572" y="143405"/>
            <a:ext cx="4665134" cy="576262"/>
          </a:xfrm>
        </p:spPr>
        <p:txBody>
          <a:bodyPr/>
          <a:lstStyle/>
          <a:p>
            <a:r>
              <a:rPr lang="sk-SK" dirty="0" smtClean="0"/>
              <a:t>NZ</a:t>
            </a:r>
            <a:endParaRPr lang="sk-SK" dirty="0"/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5674518" y="719665"/>
            <a:ext cx="4929188" cy="5012268"/>
          </a:xfrm>
        </p:spPr>
        <p:txBody>
          <a:bodyPr/>
          <a:lstStyle/>
          <a:p>
            <a:r>
              <a:rPr lang="sk-SK" dirty="0" smtClean="0"/>
              <a:t>Ježiš Kristus</a:t>
            </a:r>
          </a:p>
          <a:p>
            <a:pPr lvl="1"/>
            <a:r>
              <a:rPr lang="sk-SK" dirty="0" smtClean="0"/>
              <a:t>Narodenie</a:t>
            </a:r>
          </a:p>
          <a:p>
            <a:pPr lvl="1"/>
            <a:r>
              <a:rPr lang="sk-SK" dirty="0" smtClean="0"/>
              <a:t>Povolanie učeníkov</a:t>
            </a:r>
          </a:p>
          <a:p>
            <a:pPr lvl="1"/>
            <a:r>
              <a:rPr lang="sk-SK" dirty="0" smtClean="0"/>
              <a:t>Divy a zázraky</a:t>
            </a:r>
          </a:p>
          <a:p>
            <a:pPr lvl="1"/>
            <a:r>
              <a:rPr lang="sk-SK" dirty="0" smtClean="0"/>
              <a:t>Uzdravenia</a:t>
            </a:r>
          </a:p>
          <a:p>
            <a:pPr lvl="1"/>
            <a:r>
              <a:rPr lang="sk-SK" dirty="0" smtClean="0"/>
              <a:t>Vzkriesenia</a:t>
            </a:r>
          </a:p>
          <a:p>
            <a:pPr lvl="1"/>
            <a:r>
              <a:rPr lang="sk-SK" dirty="0" smtClean="0"/>
              <a:t>Podobenstvá</a:t>
            </a:r>
          </a:p>
          <a:p>
            <a:pPr lvl="1"/>
            <a:r>
              <a:rPr lang="sk-SK" dirty="0" smtClean="0"/>
              <a:t>Ukrižovanie</a:t>
            </a:r>
          </a:p>
          <a:p>
            <a:pPr lvl="1"/>
            <a:r>
              <a:rPr lang="sk-SK" dirty="0" smtClean="0"/>
              <a:t>Vzkriesenie</a:t>
            </a:r>
          </a:p>
          <a:p>
            <a:pPr lvl="1"/>
            <a:r>
              <a:rPr lang="sk-SK" dirty="0" smtClean="0"/>
              <a:t>Vstúpenie </a:t>
            </a:r>
          </a:p>
          <a:p>
            <a:pPr marL="285750" lvl="1"/>
            <a:r>
              <a:rPr lang="sk-SK" sz="2000" dirty="0" smtClean="0"/>
              <a:t>Cirkev</a:t>
            </a:r>
          </a:p>
          <a:p>
            <a:pPr marL="742950" lvl="2"/>
            <a:r>
              <a:rPr lang="sk-SK" dirty="0" smtClean="0"/>
              <a:t>Epištoly 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411069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5" grpId="0" build="p"/>
      <p:bldP spid="6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z="4400" dirty="0" smtClean="0"/>
              <a:t>evanjelium</a:t>
            </a:r>
            <a:endParaRPr lang="sk-SK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/>
          </a:bodyPr>
          <a:lstStyle/>
          <a:p>
            <a:r>
              <a:rPr lang="sk-SK" sz="4000" b="1" dirty="0" smtClean="0"/>
              <a:t>Radostná zvesť </a:t>
            </a:r>
            <a:r>
              <a:rPr lang="sk-SK" sz="2400" dirty="0" smtClean="0"/>
              <a:t>o záchrane človeka prostredníctvom Pána Ježiša </a:t>
            </a:r>
            <a:endParaRPr lang="sk-SK" sz="2400" dirty="0"/>
          </a:p>
        </p:txBody>
      </p:sp>
      <p:pic>
        <p:nvPicPr>
          <p:cNvPr id="5122" name="Picture 2" descr="http://t3.aimg.sk/magaziny/sAE4CgJ5TdPBN_uYSyFdQw.jpg?t=&amp;h=Km2L7ZNOrAIYwBDceSqZtw&amp;e=2145916800&amp;v=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clrChange>
              <a:clrFrom>
                <a:srgbClr val="F1EDEA"/>
              </a:clrFrom>
              <a:clrTo>
                <a:srgbClr val="F1EDE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3" t="2181" r="2821" b="3598"/>
          <a:stretch/>
        </p:blipFill>
        <p:spPr bwMode="auto">
          <a:xfrm>
            <a:off x="152400" y="1745222"/>
            <a:ext cx="6932613" cy="3851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4158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58812" y="5367867"/>
            <a:ext cx="8534400" cy="1312332"/>
          </a:xfrm>
        </p:spPr>
        <p:txBody>
          <a:bodyPr/>
          <a:lstStyle/>
          <a:p>
            <a:r>
              <a:rPr lang="sk-SK" dirty="0" err="1" smtClean="0"/>
              <a:t>Tóra</a:t>
            </a:r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7484533" y="722932"/>
            <a:ext cx="4428067" cy="3615266"/>
          </a:xfrm>
        </p:spPr>
        <p:txBody>
          <a:bodyPr/>
          <a:lstStyle/>
          <a:p>
            <a:r>
              <a:rPr lang="sk-SK" dirty="0" err="1"/>
              <a:t>hebr</a:t>
            </a:r>
            <a:r>
              <a:rPr lang="sk-SK" dirty="0"/>
              <a:t>. zákon, príkaz</a:t>
            </a:r>
          </a:p>
          <a:p>
            <a:r>
              <a:rPr lang="pl-PL" dirty="0"/>
              <a:t>Pre Izraelcov je to 5 kníh</a:t>
            </a:r>
          </a:p>
          <a:p>
            <a:r>
              <a:rPr lang="sk-SK" dirty="0"/>
              <a:t>Mojžišových:</a:t>
            </a:r>
          </a:p>
          <a:p>
            <a:r>
              <a:rPr lang="sk-SK" dirty="0"/>
              <a:t>1M – </a:t>
            </a:r>
            <a:r>
              <a:rPr lang="sk-SK" dirty="0" err="1"/>
              <a:t>Genesis</a:t>
            </a:r>
            <a:endParaRPr lang="sk-SK" dirty="0"/>
          </a:p>
          <a:p>
            <a:r>
              <a:rPr lang="sk-SK" dirty="0"/>
              <a:t>2M – </a:t>
            </a:r>
            <a:r>
              <a:rPr lang="sk-SK" dirty="0" err="1"/>
              <a:t>Exodus</a:t>
            </a:r>
            <a:endParaRPr lang="sk-SK" dirty="0"/>
          </a:p>
          <a:p>
            <a:r>
              <a:rPr lang="sk-SK" dirty="0"/>
              <a:t>3M – </a:t>
            </a:r>
            <a:r>
              <a:rPr lang="sk-SK" dirty="0" err="1"/>
              <a:t>Leviticus</a:t>
            </a:r>
            <a:endParaRPr lang="sk-SK" dirty="0"/>
          </a:p>
          <a:p>
            <a:r>
              <a:rPr lang="sk-SK" dirty="0"/>
              <a:t>4M – </a:t>
            </a:r>
            <a:r>
              <a:rPr lang="sk-SK" dirty="0" err="1"/>
              <a:t>Numeri</a:t>
            </a:r>
            <a:endParaRPr lang="sk-SK" dirty="0"/>
          </a:p>
          <a:p>
            <a:r>
              <a:rPr lang="sk-SK" dirty="0"/>
              <a:t>5M – </a:t>
            </a:r>
            <a:r>
              <a:rPr lang="sk-SK" dirty="0" err="1"/>
              <a:t>Deuteronomium</a:t>
            </a:r>
            <a:endParaRPr lang="sk-SK" dirty="0"/>
          </a:p>
        </p:txBody>
      </p:sp>
      <p:pic>
        <p:nvPicPr>
          <p:cNvPr id="2050" name="Picture 2" descr="http://rewrite.origos.hu/s/img/i/1202/20120203-tora-mozesi-konyvek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531" y="152843"/>
            <a:ext cx="7111338" cy="474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6974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5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5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Vyvolený národ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4064000"/>
          </a:xfrm>
        </p:spPr>
        <p:txBody>
          <a:bodyPr>
            <a:normAutofit/>
          </a:bodyPr>
          <a:lstStyle/>
          <a:p>
            <a:r>
              <a:rPr lang="pl-PL" sz="2400" dirty="0"/>
              <a:t>Je to národ, ktorý si </a:t>
            </a:r>
            <a:r>
              <a:rPr lang="pl-PL" sz="2400" dirty="0" smtClean="0"/>
              <a:t>vyvolil Hospodin</a:t>
            </a:r>
            <a:r>
              <a:rPr lang="pl-PL" sz="2400" dirty="0"/>
              <a:t>, aby sa zjavil svetu.</a:t>
            </a:r>
          </a:p>
          <a:p>
            <a:r>
              <a:rPr lang="sk-SK" sz="2400" dirty="0"/>
              <a:t>Vyvolený národ bol </a:t>
            </a:r>
            <a:r>
              <a:rPr lang="sk-SK" sz="2400" dirty="0" smtClean="0"/>
              <a:t>národ izraelský</a:t>
            </a:r>
            <a:r>
              <a:rPr lang="sk-SK" sz="2400" dirty="0"/>
              <a:t>.</a:t>
            </a:r>
          </a:p>
          <a:p>
            <a:r>
              <a:rPr lang="sk-SK" dirty="0"/>
              <a:t>Abrahámovi dal toto zasľúbenie</a:t>
            </a:r>
            <a:r>
              <a:rPr lang="sk-SK" dirty="0" smtClean="0"/>
              <a:t>: </a:t>
            </a:r>
            <a:r>
              <a:rPr lang="sk-SK" i="1" dirty="0" smtClean="0"/>
              <a:t>„... </a:t>
            </a:r>
            <a:r>
              <a:rPr lang="sk-SK" i="1" dirty="0"/>
              <a:t>veľmi ťa požehnám</a:t>
            </a:r>
            <a:r>
              <a:rPr lang="sk-SK" i="1" dirty="0" smtClean="0"/>
              <a:t>, atak </a:t>
            </a:r>
            <a:r>
              <a:rPr lang="sk-SK" i="1" dirty="0"/>
              <a:t>veľmi rozmnožím </a:t>
            </a:r>
            <a:r>
              <a:rPr lang="sk-SK" i="1" dirty="0" smtClean="0"/>
              <a:t>tvoje potomstvo</a:t>
            </a:r>
            <a:r>
              <a:rPr lang="sk-SK" i="1" dirty="0"/>
              <a:t>, že ho bude </a:t>
            </a:r>
            <a:r>
              <a:rPr lang="sk-SK" i="1" dirty="0" smtClean="0"/>
              <a:t>ako hviezd na nebi  a ako piesku na brehu </a:t>
            </a:r>
            <a:r>
              <a:rPr lang="sk-SK" i="1" dirty="0"/>
              <a:t>morskom, </a:t>
            </a:r>
            <a:r>
              <a:rPr lang="sk-SK" i="1" dirty="0" smtClean="0"/>
              <a:t>tvoje potomstvo </a:t>
            </a:r>
            <a:r>
              <a:rPr lang="sk-SK" i="1" dirty="0"/>
              <a:t>zaujme </a:t>
            </a:r>
            <a:r>
              <a:rPr lang="sk-SK" i="1" dirty="0" smtClean="0"/>
              <a:t>mestá svojich </a:t>
            </a:r>
            <a:r>
              <a:rPr lang="sk-SK" i="1" dirty="0"/>
              <a:t>nepriateľov</a:t>
            </a:r>
            <a:r>
              <a:rPr lang="sk-SK" i="1" dirty="0" smtClean="0"/>
              <a:t>“. </a:t>
            </a:r>
            <a:r>
              <a:rPr lang="sk-SK" dirty="0" smtClean="0"/>
              <a:t>1M </a:t>
            </a:r>
            <a:r>
              <a:rPr lang="sk-SK" dirty="0"/>
              <a:t>22, 17</a:t>
            </a:r>
            <a:endParaRPr lang="sk-SK" dirty="0"/>
          </a:p>
        </p:txBody>
      </p:sp>
      <p:pic>
        <p:nvPicPr>
          <p:cNvPr id="3074" name="Picture 2" descr="http://www.statnevlajky.sk/data/flags/ultra/il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8663" y="698830"/>
            <a:ext cx="6095470" cy="443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3654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Zákon</a:t>
            </a:r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6925733" y="872066"/>
            <a:ext cx="4934479" cy="3615266"/>
          </a:xfrm>
        </p:spPr>
        <p:txBody>
          <a:bodyPr>
            <a:normAutofit/>
          </a:bodyPr>
          <a:lstStyle/>
          <a:p>
            <a:r>
              <a:rPr lang="sk-SK" sz="3600" dirty="0"/>
              <a:t>Boží zákon, ktorý dal </a:t>
            </a:r>
            <a:r>
              <a:rPr lang="sk-SK" sz="3600" dirty="0" smtClean="0"/>
              <a:t>Boh izraelskému </a:t>
            </a:r>
            <a:r>
              <a:rPr lang="sk-SK" sz="3600" dirty="0"/>
              <a:t>ľudu– základ </a:t>
            </a:r>
            <a:r>
              <a:rPr lang="sk-SK" sz="3600" dirty="0" smtClean="0"/>
              <a:t>je 10 Božích </a:t>
            </a:r>
            <a:r>
              <a:rPr lang="sk-SK" sz="3600" dirty="0"/>
              <a:t>prikázaní – </a:t>
            </a:r>
            <a:r>
              <a:rPr lang="sk-SK" sz="3600" dirty="0" err="1"/>
              <a:t>Dekalóg</a:t>
            </a:r>
            <a:endParaRPr lang="sk-SK" sz="3600" dirty="0"/>
          </a:p>
        </p:txBody>
      </p:sp>
      <p:pic>
        <p:nvPicPr>
          <p:cNvPr id="4102" name="Picture 6" descr="http://www.thejewishnews.com/wp-content/uploads/2011/09/ten-commandments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8400"/>
            <a:ext cx="7501467" cy="436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95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www.ministeriocreia.com.br/v1/wp-content/uploads/2012/12/954634_94521374-600x25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7062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textu 3"/>
          <p:cNvSpPr>
            <a:spLocks noGrp="1"/>
          </p:cNvSpPr>
          <p:nvPr>
            <p:ph type="body" sz="quarter" idx="14"/>
          </p:nvPr>
        </p:nvSpPr>
        <p:spPr>
          <a:xfrm>
            <a:off x="799307" y="4258732"/>
            <a:ext cx="8304210" cy="457200"/>
          </a:xfrm>
        </p:spPr>
        <p:txBody>
          <a:bodyPr>
            <a:noAutofit/>
          </a:bodyPr>
          <a:lstStyle/>
          <a:p>
            <a:r>
              <a:rPr lang="sk-SK" sz="2800" dirty="0" smtClean="0"/>
              <a:t>Uhádni kto to je... ÁNO - NIE</a:t>
            </a:r>
            <a:endParaRPr lang="sk-SK" sz="2800" dirty="0"/>
          </a:p>
        </p:txBody>
      </p:sp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Hra – Kto som? </a:t>
            </a:r>
            <a:endParaRPr lang="sk-SK" dirty="0"/>
          </a:p>
        </p:txBody>
      </p:sp>
      <p:pic>
        <p:nvPicPr>
          <p:cNvPr id="7174" name="Picture 6" descr="http://i.ytimg.com/vi/T9Ich0Ag_Gg/maxresdefault.jpg"/>
          <p:cNvPicPr>
            <a:picLocks noGrp="1" noChangeAspect="1" noChangeArrowheads="1"/>
          </p:cNvPicPr>
          <p:nvPr>
            <p:ph type="pic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331" b="24331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8427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ýsek">
  <a:themeElements>
    <a:clrScheme name="Vlastné 6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162000"/>
                <a:satMod val="200000"/>
                <a:lumMod val="124000"/>
              </a:schemeClr>
            </a:gs>
            <a:gs pos="100000">
              <a:schemeClr val="phClr">
                <a:shade val="96000"/>
                <a:hueMod val="88000"/>
                <a:satMod val="220000"/>
                <a:lumMod val="82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142000"/>
                <a:satMod val="200000"/>
                <a:lumMod val="118000"/>
              </a:schemeClr>
            </a:gs>
            <a:gs pos="100000">
              <a:schemeClr val="phClr">
                <a:shade val="92000"/>
                <a:hueMod val="22000"/>
                <a:satMod val="220000"/>
                <a:lumMod val="62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282EB108-EDE6-4B8E-957B-D4A69BF580E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91</TotalTime>
  <Words>186</Words>
  <Application>Microsoft Office PowerPoint</Application>
  <PresentationFormat>Širokouhlá</PresentationFormat>
  <Paragraphs>48</Paragraphs>
  <Slides>9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9</vt:i4>
      </vt:variant>
    </vt:vector>
  </HeadingPairs>
  <TitlesOfParts>
    <vt:vector size="13" baseType="lpstr">
      <vt:lpstr>Arial</vt:lpstr>
      <vt:lpstr>Century Gothic</vt:lpstr>
      <vt:lpstr>Wingdings 3</vt:lpstr>
      <vt:lpstr>Výsek</vt:lpstr>
      <vt:lpstr>Biblia</vt:lpstr>
      <vt:lpstr>Čo je stredobod Biblie? </vt:lpstr>
      <vt:lpstr>O čom hovorí Biblia?</vt:lpstr>
      <vt:lpstr>evanjelium</vt:lpstr>
      <vt:lpstr>Tóra</vt:lpstr>
      <vt:lpstr>Vyvolený národ</vt:lpstr>
      <vt:lpstr>Zákon</vt:lpstr>
      <vt:lpstr>Prezentácia programu PowerPoint</vt:lpstr>
      <vt:lpstr>Hra – Kto som?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Biblia</dc:title>
  <dc:creator>Stanislav Grega</dc:creator>
  <cp:lastModifiedBy>Stanislav Grega</cp:lastModifiedBy>
  <cp:revision>27</cp:revision>
  <dcterms:created xsi:type="dcterms:W3CDTF">2015-10-22T06:17:28Z</dcterms:created>
  <dcterms:modified xsi:type="dcterms:W3CDTF">2015-11-04T21:32:22Z</dcterms:modified>
</cp:coreProperties>
</file>