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9" r:id="rId4"/>
    <p:sldId id="258" r:id="rId5"/>
    <p:sldId id="262" r:id="rId6"/>
    <p:sldId id="260" r:id="rId7"/>
    <p:sldId id="261" r:id="rId8"/>
    <p:sldId id="264" r:id="rId9"/>
    <p:sldId id="265" r:id="rId10"/>
    <p:sldId id="267" r:id="rId11"/>
    <p:sldId id="268" r:id="rId12"/>
    <p:sldId id="263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lvl1pPr defTabSz="457200">
      <a:defRPr>
        <a:latin typeface="Century Gothic"/>
        <a:ea typeface="Century Gothic"/>
        <a:cs typeface="Century Gothic"/>
        <a:sym typeface="Century Gothic"/>
      </a:defRPr>
    </a:lvl1pPr>
    <a:lvl2pPr indent="457200" defTabSz="457200">
      <a:defRPr>
        <a:latin typeface="Century Gothic"/>
        <a:ea typeface="Century Gothic"/>
        <a:cs typeface="Century Gothic"/>
        <a:sym typeface="Century Gothic"/>
      </a:defRPr>
    </a:lvl2pPr>
    <a:lvl3pPr indent="914400" defTabSz="457200">
      <a:defRPr>
        <a:latin typeface="Century Gothic"/>
        <a:ea typeface="Century Gothic"/>
        <a:cs typeface="Century Gothic"/>
        <a:sym typeface="Century Gothic"/>
      </a:defRPr>
    </a:lvl3pPr>
    <a:lvl4pPr indent="1371600" defTabSz="457200">
      <a:defRPr>
        <a:latin typeface="Century Gothic"/>
        <a:ea typeface="Century Gothic"/>
        <a:cs typeface="Century Gothic"/>
        <a:sym typeface="Century Gothic"/>
      </a:defRPr>
    </a:lvl4pPr>
    <a:lvl5pPr indent="1828800" defTabSz="457200">
      <a:defRPr>
        <a:latin typeface="Century Gothic"/>
        <a:ea typeface="Century Gothic"/>
        <a:cs typeface="Century Gothic"/>
        <a:sym typeface="Century Gothic"/>
      </a:defRPr>
    </a:lvl5pPr>
    <a:lvl6pPr indent="2286000" defTabSz="457200">
      <a:defRPr>
        <a:latin typeface="Century Gothic"/>
        <a:ea typeface="Century Gothic"/>
        <a:cs typeface="Century Gothic"/>
        <a:sym typeface="Century Gothic"/>
      </a:defRPr>
    </a:lvl6pPr>
    <a:lvl7pPr indent="2743200" defTabSz="457200">
      <a:defRPr>
        <a:latin typeface="Century Gothic"/>
        <a:ea typeface="Century Gothic"/>
        <a:cs typeface="Century Gothic"/>
        <a:sym typeface="Century Gothic"/>
      </a:defRPr>
    </a:lvl7pPr>
    <a:lvl8pPr indent="3200400" defTabSz="457200">
      <a:defRPr>
        <a:latin typeface="Century Gothic"/>
        <a:ea typeface="Century Gothic"/>
        <a:cs typeface="Century Gothic"/>
        <a:sym typeface="Century Gothic"/>
      </a:defRPr>
    </a:lvl8pPr>
    <a:lvl9pPr indent="3657600" defTabSz="457200">
      <a:defRPr>
        <a:latin typeface="Century Gothic"/>
        <a:ea typeface="Century Gothic"/>
        <a:cs typeface="Century Gothic"/>
        <a:sym typeface="Century Gothic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CFCA"/>
          </a:solidFill>
        </a:fill>
      </a:tcStyle>
    </a:wholeTbl>
    <a:band2H>
      <a:tcTxStyle/>
      <a:tcStyle>
        <a:tcBdr/>
        <a:fill>
          <a:solidFill>
            <a:srgbClr val="E7E9E6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8540A"/>
          </a:solidFill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8540A"/>
          </a:solidFill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8540A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D1D4"/>
          </a:solidFill>
        </a:fill>
      </a:tcStyle>
    </a:wholeTbl>
    <a:band2H>
      <a:tcTxStyle/>
      <a:tcStyle>
        <a:tcBdr/>
        <a:fill>
          <a:solidFill>
            <a:srgbClr val="E7E9EB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36073"/>
          </a:solidFill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36073"/>
          </a:solidFill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36073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DD7CB"/>
          </a:solidFill>
        </a:fill>
      </a:tcStyle>
    </a:wholeTbl>
    <a:band2H>
      <a:tcTxStyle/>
      <a:tcStyle>
        <a:tcBdr/>
        <a:fill>
          <a:solidFill>
            <a:srgbClr val="F6ECE7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811F"/>
          </a:solidFill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811F"/>
          </a:solidFill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811F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8540A"/>
          </a:solidFill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8540A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95197519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684212" y="0"/>
            <a:ext cx="8001001" cy="365760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8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idx="1"/>
          </p:nvPr>
        </p:nvSpPr>
        <p:spPr>
          <a:xfrm>
            <a:off x="684212" y="3843866"/>
            <a:ext cx="6400801" cy="3014134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2100"/>
            </a:lvl1pPr>
            <a:lvl2pPr marL="0" indent="457200">
              <a:buClrTx/>
              <a:buSzTx/>
              <a:buFontTx/>
              <a:buNone/>
              <a:defRPr sz="2100"/>
            </a:lvl2pPr>
            <a:lvl3pPr marL="0" indent="914400">
              <a:buClrTx/>
              <a:buSzTx/>
              <a:buFontTx/>
              <a:buNone/>
              <a:defRPr sz="2100"/>
            </a:lvl3pPr>
            <a:lvl4pPr marL="0" indent="1371600">
              <a:buClrTx/>
              <a:buSzTx/>
              <a:buFontTx/>
              <a:buNone/>
              <a:defRPr sz="2100"/>
            </a:lvl4pPr>
            <a:lvl5pPr marL="0" indent="1828800">
              <a:buClrTx/>
              <a:buSzTx/>
              <a:buFontTx/>
              <a:buNone/>
              <a:defRPr sz="21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15" name="Shape 15"/>
          <p:cNvSpPr/>
          <p:nvPr/>
        </p:nvSpPr>
        <p:spPr>
          <a:xfrm flipH="1">
            <a:off x="8228011" y="8467"/>
            <a:ext cx="3810001" cy="3810001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6" name="Shape 16"/>
          <p:cNvSpPr/>
          <p:nvPr/>
        </p:nvSpPr>
        <p:spPr>
          <a:xfrm flipH="1">
            <a:off x="6108169" y="91544"/>
            <a:ext cx="6080656" cy="6080656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 flipH="1">
            <a:off x="7235825" y="228600"/>
            <a:ext cx="4953000" cy="4953000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8" name="Shape 18"/>
          <p:cNvSpPr/>
          <p:nvPr/>
        </p:nvSpPr>
        <p:spPr>
          <a:xfrm flipH="1">
            <a:off x="7335836" y="32277"/>
            <a:ext cx="4852990" cy="4852991"/>
          </a:xfrm>
          <a:prstGeom prst="line">
            <a:avLst/>
          </a:prstGeom>
          <a:ln w="31750" cap="rnd">
            <a:solidFill>
              <a:srgbClr val="FFFFFF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9" name="Shape 19"/>
          <p:cNvSpPr/>
          <p:nvPr/>
        </p:nvSpPr>
        <p:spPr>
          <a:xfrm flipH="1">
            <a:off x="7845425" y="609601"/>
            <a:ext cx="4343400" cy="4343399"/>
          </a:xfrm>
          <a:prstGeom prst="line">
            <a:avLst/>
          </a:prstGeom>
          <a:ln w="31750" cap="rnd">
            <a:solidFill>
              <a:srgbClr val="FFFFFF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684212" y="4383851"/>
            <a:ext cx="8534401" cy="1714029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684212" y="603015"/>
            <a:ext cx="8534401" cy="3780837"/>
          </a:xfrm>
          <a:prstGeom prst="rect">
            <a:avLst/>
          </a:prstGeom>
        </p:spPr>
        <p:txBody>
          <a:bodyPr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684210" y="292100"/>
            <a:ext cx="8534402" cy="3996101"/>
          </a:xfrm>
          <a:prstGeom prst="rect">
            <a:avLst/>
          </a:prstGeom>
        </p:spPr>
        <p:txBody>
          <a:bodyPr anchor="b"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684212" y="4495800"/>
            <a:ext cx="8534401" cy="23622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  <a:lvl2pPr marL="0" indent="457200">
              <a:buClrTx/>
              <a:buSzTx/>
              <a:buFontTx/>
              <a:buNone/>
              <a:defRPr sz="1800"/>
            </a:lvl2pPr>
            <a:lvl3pPr marL="0" indent="914400">
              <a:buClrTx/>
              <a:buSzTx/>
              <a:buFontTx/>
              <a:buNone/>
              <a:defRPr sz="1800"/>
            </a:lvl3pPr>
            <a:lvl4pPr marL="0" indent="1371600">
              <a:buClrTx/>
              <a:buSzTx/>
              <a:buFontTx/>
              <a:buNone/>
              <a:defRPr sz="1800"/>
            </a:lvl4pPr>
            <a:lvl5pPr marL="0" indent="1828800">
              <a:buClrTx/>
              <a:buSzTx/>
              <a:buFontTx/>
              <a:buNone/>
              <a:defRPr sz="1800"/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1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2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3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4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684212" y="4383851"/>
            <a:ext cx="8534401" cy="1714029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xfrm>
            <a:off x="684210" y="603015"/>
            <a:ext cx="4937656" cy="3780837"/>
          </a:xfrm>
          <a:prstGeom prst="rect">
            <a:avLst/>
          </a:prstGeom>
        </p:spPr>
        <p:txBody>
          <a:bodyPr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684212" y="3630081"/>
            <a:ext cx="8534401" cy="3221568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/>
          </p:nvPr>
        </p:nvSpPr>
        <p:spPr>
          <a:xfrm>
            <a:off x="972080" y="0"/>
            <a:ext cx="4649788" cy="12620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1pPr>
            <a:lvl2pPr marL="0" indent="457200"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2pPr>
            <a:lvl3pPr marL="0" indent="914400"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3pPr>
            <a:lvl4pPr marL="0" indent="1371600"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4pPr>
            <a:lvl5pPr marL="0" indent="1828800"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 úrovne 5</a:t>
            </a:r>
          </a:p>
        </p:txBody>
      </p:sp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684212" y="4487331"/>
            <a:ext cx="8534401" cy="1507068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/>
          </p:cNvSpPr>
          <p:nvPr>
            <p:ph type="title"/>
          </p:nvPr>
        </p:nvSpPr>
        <p:spPr>
          <a:xfrm>
            <a:off x="7085011" y="0"/>
            <a:ext cx="3657601" cy="2057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43" name="Shape 43"/>
          <p:cNvSpPr>
            <a:spLocks noGrp="1"/>
          </p:cNvSpPr>
          <p:nvPr>
            <p:ph type="body" idx="1"/>
          </p:nvPr>
        </p:nvSpPr>
        <p:spPr>
          <a:xfrm>
            <a:off x="684212" y="0"/>
            <a:ext cx="5943602" cy="6680200"/>
          </a:xfrm>
          <a:prstGeom prst="rect">
            <a:avLst/>
          </a:prstGeom>
        </p:spPr>
        <p:txBody>
          <a:bodyPr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4722812" y="0"/>
            <a:ext cx="6019801" cy="2590800"/>
          </a:xfrm>
          <a:prstGeom prst="rect">
            <a:avLst/>
          </a:prstGeom>
        </p:spPr>
        <p:txBody>
          <a:bodyPr anchor="b"/>
          <a:lstStyle>
            <a:lvl1pPr>
              <a:defRPr sz="28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8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idx="1"/>
          </p:nvPr>
        </p:nvSpPr>
        <p:spPr>
          <a:xfrm>
            <a:off x="4722812" y="2777065"/>
            <a:ext cx="6021388" cy="376343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  <a:lvl2pPr marL="0" indent="457200">
              <a:buClrTx/>
              <a:buSzTx/>
              <a:buFontTx/>
              <a:buNone/>
              <a:defRPr sz="1800"/>
            </a:lvl2pPr>
            <a:lvl3pPr marL="0" indent="914400">
              <a:buClrTx/>
              <a:buSzTx/>
              <a:buFontTx/>
              <a:buNone/>
              <a:defRPr sz="1800"/>
            </a:lvl3pPr>
            <a:lvl4pPr marL="0" indent="1371600">
              <a:buClrTx/>
              <a:buSzTx/>
              <a:buFontTx/>
              <a:buNone/>
              <a:defRPr sz="1800"/>
            </a:lvl4pPr>
            <a:lvl5pPr marL="0" indent="1828800">
              <a:buClrTx/>
              <a:buSzTx/>
              <a:buFontTx/>
              <a:buNone/>
              <a:defRPr sz="1800"/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1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2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3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4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xfrm>
            <a:off x="684212" y="4425243"/>
            <a:ext cx="8534401" cy="1631245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51" name="Shape 51"/>
          <p:cNvSpPr>
            <a:spLocks noGrp="1"/>
          </p:cNvSpPr>
          <p:nvPr>
            <p:ph type="body" idx="1"/>
          </p:nvPr>
        </p:nvSpPr>
        <p:spPr>
          <a:xfrm>
            <a:off x="914402" y="3843866"/>
            <a:ext cx="8304211" cy="581378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600"/>
            </a:lvl1pPr>
            <a:lvl2pPr marL="0" indent="457200">
              <a:buClrTx/>
              <a:buSzTx/>
              <a:buFontTx/>
              <a:buNone/>
              <a:defRPr sz="1600"/>
            </a:lvl2pPr>
            <a:lvl3pPr marL="0" indent="914400">
              <a:buClrTx/>
              <a:buSzTx/>
              <a:buFontTx/>
              <a:buNone/>
              <a:defRPr sz="1600"/>
            </a:lvl3pPr>
            <a:lvl4pPr marL="0" indent="1371600">
              <a:buClrTx/>
              <a:buSzTx/>
              <a:buFontTx/>
              <a:buNone/>
              <a:defRPr sz="1600"/>
            </a:lvl4pPr>
            <a:lvl5pPr marL="0" indent="1828800">
              <a:buClrTx/>
              <a:buSzTx/>
              <a:buFontTx/>
              <a:buNone/>
              <a:defRPr sz="1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52" name="Shape 5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xfrm>
            <a:off x="684212" y="381000"/>
            <a:ext cx="10058401" cy="33528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2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idx="1"/>
          </p:nvPr>
        </p:nvSpPr>
        <p:spPr>
          <a:xfrm>
            <a:off x="684212" y="3733800"/>
            <a:ext cx="8535989" cy="2641600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2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59" name="Shape 59"/>
          <p:cNvSpPr>
            <a:spLocks noGrp="1"/>
          </p:cNvSpPr>
          <p:nvPr>
            <p:ph type="body" idx="1"/>
          </p:nvPr>
        </p:nvSpPr>
        <p:spPr>
          <a:xfrm>
            <a:off x="1446212" y="3429000"/>
            <a:ext cx="8534401" cy="381000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61" name="Shape 61"/>
          <p:cNvSpPr/>
          <p:nvPr/>
        </p:nvSpPr>
        <p:spPr>
          <a:xfrm>
            <a:off x="531812" y="436590"/>
            <a:ext cx="60960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“</a:t>
            </a:r>
          </a:p>
        </p:txBody>
      </p:sp>
      <p:sp>
        <p:nvSpPr>
          <p:cNvPr id="62" name="Shape 62"/>
          <p:cNvSpPr/>
          <p:nvPr/>
        </p:nvSpPr>
        <p:spPr>
          <a:xfrm>
            <a:off x="10285411" y="2392968"/>
            <a:ext cx="60960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8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”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title"/>
          </p:nvPr>
        </p:nvSpPr>
        <p:spPr>
          <a:xfrm>
            <a:off x="684212" y="1714500"/>
            <a:ext cx="8534401" cy="3411901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2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65" name="Shape 65"/>
          <p:cNvSpPr>
            <a:spLocks noGrp="1"/>
          </p:cNvSpPr>
          <p:nvPr>
            <p:ph type="body" idx="1"/>
          </p:nvPr>
        </p:nvSpPr>
        <p:spPr>
          <a:xfrm>
            <a:off x="684210" y="5132980"/>
            <a:ext cx="8535991" cy="172502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66" name="Shape 6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1141412" y="543076"/>
            <a:ext cx="9144001" cy="302864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2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69" name="Shape 69"/>
          <p:cNvSpPr>
            <a:spLocks noGrp="1"/>
          </p:cNvSpPr>
          <p:nvPr>
            <p:ph type="body" idx="1"/>
          </p:nvPr>
        </p:nvSpPr>
        <p:spPr>
          <a:xfrm>
            <a:off x="684212" y="3571723"/>
            <a:ext cx="8534401" cy="1406677"/>
          </a:xfrm>
          <a:prstGeom prst="rect">
            <a:avLst/>
          </a:prstGeom>
        </p:spPr>
        <p:txBody>
          <a:bodyPr anchor="b"/>
          <a:lstStyle>
            <a:lvl1pPr indent="-571500">
              <a:buClrTx/>
              <a:buSzTx/>
              <a:buFontTx/>
              <a:buNone/>
              <a:defRPr sz="2400" cap="all">
                <a:solidFill>
                  <a:srgbClr val="FFFFFF"/>
                </a:solidFill>
              </a:defRPr>
            </a:lvl1pPr>
            <a:lvl2pPr marL="838200" indent="-381000">
              <a:buClrTx/>
              <a:buFontTx/>
              <a:defRPr sz="2400" cap="all">
                <a:solidFill>
                  <a:srgbClr val="FFFFFF"/>
                </a:solidFill>
              </a:defRPr>
            </a:lvl2pPr>
            <a:lvl3pPr marL="1343025" indent="-428625">
              <a:buClrTx/>
              <a:buFontTx/>
              <a:defRPr sz="2400" cap="all">
                <a:solidFill>
                  <a:srgbClr val="FFFFFF"/>
                </a:solidFill>
              </a:defRPr>
            </a:lvl3pPr>
            <a:lvl4pPr marL="1665514" indent="-293914">
              <a:buClrTx/>
              <a:buFontTx/>
              <a:defRPr sz="2400" cap="all">
                <a:solidFill>
                  <a:srgbClr val="FFFFFF"/>
                </a:solidFill>
              </a:defRPr>
            </a:lvl4pPr>
            <a:lvl5pPr marL="2122714" indent="-293914">
              <a:buClrTx/>
              <a:buFontTx/>
              <a:defRPr sz="2400" cap="all">
                <a:solidFill>
                  <a:srgbClr val="FFFFFF"/>
                </a:solidFill>
              </a:defRPr>
            </a:lvl5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1</a:t>
            </a:r>
          </a:p>
          <a:p>
            <a:pPr lvl="1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2</a:t>
            </a:r>
          </a:p>
          <a:p>
            <a:pPr lvl="2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3</a:t>
            </a:r>
          </a:p>
          <a:p>
            <a:pPr lvl="3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4</a:t>
            </a:r>
          </a:p>
          <a:p>
            <a:pPr lvl="4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5</a:t>
            </a:r>
          </a:p>
        </p:txBody>
      </p:sp>
      <p:sp>
        <p:nvSpPr>
          <p:cNvPr id="70" name="Shape 7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71" name="Shape 71"/>
          <p:cNvSpPr/>
          <p:nvPr/>
        </p:nvSpPr>
        <p:spPr>
          <a:xfrm>
            <a:off x="531812" y="436590"/>
            <a:ext cx="60960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“</a:t>
            </a:r>
          </a:p>
        </p:txBody>
      </p:sp>
      <p:sp>
        <p:nvSpPr>
          <p:cNvPr id="72" name="Shape 72"/>
          <p:cNvSpPr/>
          <p:nvPr/>
        </p:nvSpPr>
        <p:spPr>
          <a:xfrm>
            <a:off x="10285411" y="2392968"/>
            <a:ext cx="60960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8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”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xfrm>
            <a:off x="684212" y="543076"/>
            <a:ext cx="10058401" cy="3028648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684212" y="3571723"/>
            <a:ext cx="8534401" cy="1195011"/>
          </a:xfrm>
          <a:prstGeom prst="rect">
            <a:avLst/>
          </a:prstGeom>
        </p:spPr>
        <p:txBody>
          <a:bodyPr anchor="b"/>
          <a:lstStyle>
            <a:lvl1pPr indent="-571500">
              <a:buClrTx/>
              <a:buSzTx/>
              <a:buFontTx/>
              <a:buNone/>
              <a:defRPr sz="2400" cap="all">
                <a:solidFill>
                  <a:srgbClr val="FFFFFF"/>
                </a:solidFill>
              </a:defRPr>
            </a:lvl1pPr>
            <a:lvl2pPr marL="838200" indent="-381000">
              <a:buClrTx/>
              <a:buFontTx/>
              <a:defRPr sz="2400" cap="all">
                <a:solidFill>
                  <a:srgbClr val="FFFFFF"/>
                </a:solidFill>
              </a:defRPr>
            </a:lvl2pPr>
            <a:lvl3pPr marL="1343025" indent="-428625">
              <a:buClrTx/>
              <a:buFontTx/>
              <a:defRPr sz="2400" cap="all">
                <a:solidFill>
                  <a:srgbClr val="FFFFFF"/>
                </a:solidFill>
              </a:defRPr>
            </a:lvl3pPr>
            <a:lvl4pPr marL="1665514" indent="-293914">
              <a:buClrTx/>
              <a:buFontTx/>
              <a:defRPr sz="2400" cap="all">
                <a:solidFill>
                  <a:srgbClr val="FFFFFF"/>
                </a:solidFill>
              </a:defRPr>
            </a:lvl4pPr>
            <a:lvl5pPr marL="2122714" indent="-293914">
              <a:buClrTx/>
              <a:buFontTx/>
              <a:defRPr sz="2400" cap="all">
                <a:solidFill>
                  <a:srgbClr val="FFFFFF"/>
                </a:solidFill>
              </a:defRPr>
            </a:lvl5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1</a:t>
            </a:r>
          </a:p>
          <a:p>
            <a:pPr lvl="1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2</a:t>
            </a:r>
          </a:p>
          <a:p>
            <a:pPr lvl="2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3</a:t>
            </a:r>
          </a:p>
          <a:p>
            <a:pPr lvl="3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4</a:t>
            </a:r>
          </a:p>
          <a:p>
            <a:pPr lvl="4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xfrm>
            <a:off x="684212" y="4425243"/>
            <a:ext cx="8534401" cy="1631245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79" name="Shape 79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1" cy="373944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83" name="Shape 8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84" name="Shape 8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ADE24B"/>
            </a:gs>
            <a:gs pos="100000">
              <a:srgbClr val="4C7800"/>
            </a:gs>
          </a:gsLst>
          <a:lin ang="6120001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9206969" y="2963332"/>
            <a:ext cx="2981859" cy="3208869"/>
            <a:chOff x="0" y="0"/>
            <a:chExt cx="2981857" cy="3208867"/>
          </a:xfrm>
        </p:grpSpPr>
        <p:sp>
          <p:nvSpPr>
            <p:cNvPr id="2" name="Shape 2"/>
            <p:cNvSpPr/>
            <p:nvPr/>
          </p:nvSpPr>
          <p:spPr>
            <a:xfrm flipH="1">
              <a:off x="2069043" y="-1"/>
              <a:ext cx="912815" cy="912813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3" name="Shape 3"/>
            <p:cNvSpPr/>
            <p:nvPr/>
          </p:nvSpPr>
          <p:spPr>
            <a:xfrm flipH="1">
              <a:off x="0" y="227010"/>
              <a:ext cx="2981857" cy="2981858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4" name="Shape 4"/>
            <p:cNvSpPr/>
            <p:nvPr/>
          </p:nvSpPr>
          <p:spPr>
            <a:xfrm flipH="1">
              <a:off x="1085322" y="321733"/>
              <a:ext cx="1896535" cy="1896534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5" name="Shape 5"/>
            <p:cNvSpPr/>
            <p:nvPr/>
          </p:nvSpPr>
          <p:spPr>
            <a:xfrm flipH="1">
              <a:off x="1236134" y="167746"/>
              <a:ext cx="1745722" cy="1745721"/>
            </a:xfrm>
            <a:prstGeom prst="line">
              <a:avLst/>
            </a:prstGeom>
            <a:noFill/>
            <a:ln w="28575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" name="Shape 6"/>
            <p:cNvSpPr/>
            <p:nvPr/>
          </p:nvSpPr>
          <p:spPr>
            <a:xfrm flipH="1">
              <a:off x="1711857" y="719667"/>
              <a:ext cx="1270002" cy="1270000"/>
            </a:xfrm>
            <a:prstGeom prst="line">
              <a:avLst/>
            </a:prstGeom>
            <a:noFill/>
            <a:ln w="28575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8685211" y="0"/>
            <a:ext cx="2057401" cy="594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685800" y="685800"/>
            <a:ext cx="7823200" cy="6172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10" name="Shape 10"/>
          <p:cNvSpPr>
            <a:spLocks noGrp="1"/>
          </p:cNvSpPr>
          <p:nvPr>
            <p:ph type="sldNum" sz="quarter" idx="2"/>
          </p:nvPr>
        </p:nvSpPr>
        <p:spPr>
          <a:xfrm>
            <a:off x="10363200" y="5661659"/>
            <a:ext cx="1142246" cy="5867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b">
            <a:spAutoFit/>
          </a:bodyPr>
          <a:lstStyle>
            <a:lvl1pPr algn="r">
              <a:defRPr sz="3200">
                <a:solidFill>
                  <a:srgbClr val="2A3F05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1pPr>
      <a:lvl2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2pPr>
      <a:lvl3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3pPr>
      <a:lvl4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4pPr>
      <a:lvl5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5pPr>
      <a:lvl6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6pPr>
      <a:lvl7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7pPr>
      <a:lvl8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8pPr>
      <a:lvl9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285750" indent="-285750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1pPr>
      <a:lvl2pPr marL="774700" indent="-317500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2pPr>
      <a:lvl3pPr marL="1271587" indent="-357187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3pPr>
      <a:lvl4pPr marL="1616528" indent="-244928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4pPr>
      <a:lvl5pPr marL="2073728" indent="-244928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5pPr>
      <a:lvl6pPr marL="2612571" indent="-326571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6pPr>
      <a:lvl7pPr marL="3069771" indent="-326571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7pPr>
      <a:lvl8pPr marL="3526971" indent="-326571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8pPr>
      <a:lvl9pPr marL="3984171" indent="-326571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9pPr>
    </p:bodyStyle>
    <p:otherStyle>
      <a:lvl1pPr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1pPr>
      <a:lvl2pPr indent="4572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2pPr>
      <a:lvl3pPr indent="9144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3pPr>
      <a:lvl4pPr indent="13716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4pPr>
      <a:lvl5pPr indent="18288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5pPr>
      <a:lvl6pPr indent="22860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6pPr>
      <a:lvl7pPr indent="27432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7pPr>
      <a:lvl8pPr indent="32004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8pPr>
      <a:lvl9pPr indent="36576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684212" y="685798"/>
            <a:ext cx="8001001" cy="2971802"/>
          </a:xfrm>
          <a:prstGeom prst="rect">
            <a:avLst/>
          </a:prstGeom>
        </p:spPr>
        <p:txBody>
          <a:bodyPr/>
          <a:lstStyle/>
          <a:p>
            <a:pPr lvl="0" defTabSz="411479">
              <a:defRPr sz="1800" cap="none">
                <a:solidFill>
                  <a:srgbClr val="000000"/>
                </a:solidFill>
              </a:defRPr>
            </a:pPr>
            <a:r>
              <a:rPr sz="9270" cap="all">
                <a:solidFill>
                  <a:srgbClr val="FFFFFF"/>
                </a:solidFill>
              </a:rPr>
              <a:t>Biblia</a:t>
            </a:r>
            <a:br>
              <a:rPr sz="9270" cap="all">
                <a:solidFill>
                  <a:srgbClr val="FFFFFF"/>
                </a:solidFill>
              </a:rPr>
            </a:br>
            <a:r>
              <a:rPr sz="9270" cap="all">
                <a:solidFill>
                  <a:srgbClr val="FFFFFF"/>
                </a:solidFill>
              </a:rPr>
              <a:t>rozdelenie</a:t>
            </a:r>
          </a:p>
        </p:txBody>
      </p:sp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xfrm>
            <a:off x="684212" y="3843866"/>
            <a:ext cx="6400801" cy="1947334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6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6600" b="1">
                <a:solidFill>
                  <a:srgbClr val="3E5E08"/>
                </a:solidFill>
              </a:rPr>
              <a:t>O čom hovorí?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Biblia má 66 kníh </a:t>
            </a:r>
          </a:p>
        </p:txBody>
      </p:sp>
      <p:sp>
        <p:nvSpPr>
          <p:cNvPr id="92" name="Shape 92"/>
          <p:cNvSpPr>
            <a:spLocks noGrp="1"/>
          </p:cNvSpPr>
          <p:nvPr>
            <p:ph type="body" idx="1"/>
          </p:nvPr>
        </p:nvSpPr>
        <p:spPr>
          <a:xfrm>
            <a:off x="684211" y="4410142"/>
            <a:ext cx="8534401" cy="23622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49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900">
                <a:solidFill>
                  <a:srgbClr val="3E5E08"/>
                </a:solidFill>
              </a:rPr>
              <a:t>Bola písaná vyše 2000 rokov</a:t>
            </a:r>
          </a:p>
        </p:txBody>
      </p:sp>
      <p:sp>
        <p:nvSpPr>
          <p:cNvPr id="93" name="Shape 9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3200">
                <a:solidFill>
                  <a:srgbClr val="2A3F05"/>
                </a:solidFill>
              </a:rPr>
              <a:t>2</a:t>
            </a:fld>
            <a:endParaRPr sz="3200">
              <a:solidFill>
                <a:srgbClr val="2A3F05"/>
              </a:solidFill>
            </a:endParaRPr>
          </a:p>
        </p:txBody>
      </p:sp>
      <p:pic>
        <p:nvPicPr>
          <p:cNvPr id="1026" name="Picture 2" descr="http://bacakilat.com/wp-content/uploads/2014/07/book-stack-204x300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1"/>
          <a:stretch/>
        </p:blipFill>
        <p:spPr bwMode="auto">
          <a:xfrm>
            <a:off x="8010427" y="0"/>
            <a:ext cx="4094056" cy="654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xfrm>
            <a:off x="684212" y="5346700"/>
            <a:ext cx="8534401" cy="70978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sk-SK" sz="4000" cap="all" dirty="0" smtClean="0">
                <a:solidFill>
                  <a:srgbClr val="FFFFFF"/>
                </a:solidFill>
              </a:rPr>
              <a:t>Knižne</a:t>
            </a:r>
            <a:r>
              <a:rPr sz="4000" cap="all" dirty="0" smtClean="0">
                <a:solidFill>
                  <a:srgbClr val="FFFFFF"/>
                </a:solidFill>
              </a:rPr>
              <a:t> </a:t>
            </a:r>
            <a:r>
              <a:rPr lang="sk-SK" sz="4000" cap="all" dirty="0" smtClean="0">
                <a:solidFill>
                  <a:srgbClr val="FFFFFF"/>
                </a:solidFill>
              </a:rPr>
              <a:t>zvitky </a:t>
            </a:r>
            <a:r>
              <a:rPr sz="4000" cap="all" dirty="0" smtClean="0">
                <a:solidFill>
                  <a:srgbClr val="FFFFFF"/>
                </a:solidFill>
              </a:rPr>
              <a:t>Papyrus</a:t>
            </a:r>
            <a:endParaRPr sz="4000" cap="all" dirty="0">
              <a:solidFill>
                <a:srgbClr val="FFFFFF"/>
              </a:solidFill>
            </a:endParaRPr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1"/>
          </p:nvPr>
        </p:nvSpPr>
        <p:spPr>
          <a:xfrm>
            <a:off x="8166100" y="317500"/>
            <a:ext cx="3937000" cy="5473700"/>
          </a:xfrm>
        </p:spPr>
        <p:txBody>
          <a:bodyPr>
            <a:normAutofit/>
          </a:bodyPr>
          <a:lstStyle/>
          <a:p>
            <a:r>
              <a:rPr lang="sk-SK" sz="4000" dirty="0"/>
              <a:t>sa získaval </a:t>
            </a:r>
            <a:r>
              <a:rPr lang="sk-SK" sz="4000" dirty="0" smtClean="0"/>
              <a:t>z rastliny</a:t>
            </a:r>
            <a:r>
              <a:rPr lang="sk-SK" sz="4000" dirty="0"/>
              <a:t>, ktorá </a:t>
            </a:r>
            <a:r>
              <a:rPr lang="sk-SK" sz="4000" dirty="0" smtClean="0"/>
              <a:t>sa pestovala na močaristých </a:t>
            </a:r>
            <a:r>
              <a:rPr lang="sk-SK" sz="4000" dirty="0"/>
              <a:t>brehoch</a:t>
            </a:r>
          </a:p>
          <a:p>
            <a:r>
              <a:rPr lang="sk-SK" sz="4000" dirty="0"/>
              <a:t>Nílu.</a:t>
            </a:r>
          </a:p>
        </p:txBody>
      </p:sp>
      <p:sp>
        <p:nvSpPr>
          <p:cNvPr id="97" name="Shape 9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3200">
                <a:solidFill>
                  <a:srgbClr val="2A3F05"/>
                </a:solidFill>
              </a:rPr>
              <a:t>3</a:t>
            </a:fld>
            <a:endParaRPr sz="3200">
              <a:solidFill>
                <a:srgbClr val="2A3F05"/>
              </a:solidFill>
            </a:endParaRPr>
          </a:p>
        </p:txBody>
      </p:sp>
      <p:pic>
        <p:nvPicPr>
          <p:cNvPr id="2052" name="Picture 4" descr="https://upload.wikimedia.org/wikipedia/commons/b/b4/P._Oxy._XXII_233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9F3CF"/>
              </a:clrFrom>
              <a:clrTo>
                <a:srgbClr val="F9F3C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79810" y="101330"/>
            <a:ext cx="7780868" cy="511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7035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xfrm>
            <a:off x="684212" y="4470400"/>
            <a:ext cx="8534401" cy="158608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sk-SK" sz="4400" dirty="0">
                <a:solidFill>
                  <a:schemeClr val="bg1"/>
                </a:solidFill>
              </a:rPr>
              <a:t>Knižne zvitky </a:t>
            </a:r>
            <a:r>
              <a:rPr lang="sk-SK" sz="4400" dirty="0" smtClean="0">
                <a:solidFill>
                  <a:schemeClr val="bg1"/>
                </a:solidFill>
              </a:rPr>
              <a:t/>
            </a:r>
            <a:br>
              <a:rPr lang="sk-SK" sz="4400" dirty="0" smtClean="0">
                <a:solidFill>
                  <a:schemeClr val="bg1"/>
                </a:solidFill>
              </a:rPr>
            </a:br>
            <a:r>
              <a:rPr lang="sk-SK" sz="4400" dirty="0" smtClean="0">
                <a:solidFill>
                  <a:schemeClr val="bg1"/>
                </a:solidFill>
              </a:rPr>
              <a:t>Pergamen</a:t>
            </a:r>
            <a:endParaRPr lang="sk-SK" sz="4400" dirty="0">
              <a:solidFill>
                <a:schemeClr val="bg1"/>
              </a:solidFill>
            </a:endParaRPr>
          </a:p>
        </p:txBody>
      </p:sp>
      <p:sp>
        <p:nvSpPr>
          <p:cNvPr id="97" name="Shape 9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3200">
                <a:solidFill>
                  <a:srgbClr val="2A3F05"/>
                </a:solidFill>
              </a:rPr>
              <a:t>4</a:t>
            </a:fld>
            <a:endParaRPr sz="3200">
              <a:solidFill>
                <a:srgbClr val="2A3F05"/>
              </a:solidFill>
            </a:endParaRPr>
          </a:p>
        </p:txBody>
      </p:sp>
      <p:pic>
        <p:nvPicPr>
          <p:cNvPr id="3074" name="Picture 2" descr="http://www2.huc.edu/gerecht/images/torahscroll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0"/>
            <a:ext cx="7899401" cy="68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symbol textu 7"/>
          <p:cNvSpPr>
            <a:spLocks noGrp="1"/>
          </p:cNvSpPr>
          <p:nvPr>
            <p:ph type="body" idx="1"/>
          </p:nvPr>
        </p:nvSpPr>
        <p:spPr>
          <a:xfrm>
            <a:off x="684212" y="391159"/>
            <a:ext cx="3937000" cy="3952241"/>
          </a:xfrm>
        </p:spPr>
        <p:txBody>
          <a:bodyPr>
            <a:normAutofit/>
          </a:bodyPr>
          <a:lstStyle/>
          <a:p>
            <a:r>
              <a:rPr lang="sk-SK" sz="4000" dirty="0" smtClean="0"/>
              <a:t>je </a:t>
            </a:r>
            <a:r>
              <a:rPr lang="sk-SK" sz="4000" dirty="0"/>
              <a:t>jemne vypracovaná koža,</a:t>
            </a:r>
          </a:p>
          <a:p>
            <a:r>
              <a:rPr lang="sk-SK" sz="4000" dirty="0" smtClean="0"/>
              <a:t>na ktorú </a:t>
            </a:r>
            <a:r>
              <a:rPr lang="sk-SK" sz="4000" dirty="0"/>
              <a:t>bolo možné </a:t>
            </a:r>
            <a:r>
              <a:rPr lang="sk-SK" sz="4000" dirty="0" smtClean="0"/>
              <a:t>písať</a:t>
            </a:r>
            <a:endParaRPr lang="sk-SK" sz="4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Stará zmluva</a:t>
            </a:r>
            <a:br>
              <a:rPr lang="sk-SK" dirty="0" smtClean="0"/>
            </a:br>
            <a:r>
              <a:rPr lang="sk-SK" dirty="0" smtClean="0"/>
              <a:t>nová zmluva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7200" dirty="0" smtClean="0"/>
              <a:t>Rozdelenie Biblie podľa doby vzniku:</a:t>
            </a:r>
            <a:endParaRPr lang="sk-SK" sz="7200" dirty="0"/>
          </a:p>
        </p:txBody>
      </p:sp>
    </p:spTree>
    <p:extLst>
      <p:ext uri="{BB962C8B-B14F-4D97-AF65-F5344CB8AC3E}">
        <p14:creationId xmlns:p14="http://schemas.microsoft.com/office/powerpoint/2010/main" val="2611205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title"/>
          </p:nvPr>
        </p:nvSpPr>
        <p:spPr>
          <a:xfrm>
            <a:off x="9142411" y="-19050"/>
            <a:ext cx="3049589" cy="5943600"/>
          </a:xfrm>
        </p:spPr>
        <p:txBody>
          <a:bodyPr/>
          <a:lstStyle/>
          <a:p>
            <a:r>
              <a:rPr lang="sk-SK" dirty="0" smtClean="0"/>
              <a:t>Stará zmluva má 39 kníh</a:t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>hebrejčina</a:t>
            </a:r>
            <a:endParaRPr lang="sk-SK" dirty="0"/>
          </a:p>
        </p:txBody>
      </p:sp>
      <p:pic>
        <p:nvPicPr>
          <p:cNvPr id="27" name="Obrázok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04" y="457201"/>
            <a:ext cx="8559857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865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title"/>
          </p:nvPr>
        </p:nvSpPr>
        <p:spPr>
          <a:xfrm>
            <a:off x="304799" y="5353050"/>
            <a:ext cx="10723562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Nová zmluva má 27 kníh                  Gréčtina</a:t>
            </a:r>
            <a:endParaRPr lang="sk-SK" dirty="0"/>
          </a:p>
        </p:txBody>
      </p:sp>
      <p:pic>
        <p:nvPicPr>
          <p:cNvPr id="5122" name="Picture 2" descr="http://www.idrp.ru/buy/content/products/5736/img/10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1" t="4538" r="20599" b="45042"/>
          <a:stretch/>
        </p:blipFill>
        <p:spPr bwMode="auto">
          <a:xfrm>
            <a:off x="304799" y="304800"/>
            <a:ext cx="10248901" cy="524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7770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Pred narodením PJ</a:t>
            </a:r>
            <a:br>
              <a:rPr lang="sk-SK" dirty="0" smtClean="0"/>
            </a:br>
            <a:r>
              <a:rPr lang="sk-SK" dirty="0" smtClean="0"/>
              <a:t>po narodení PJ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603015"/>
            <a:ext cx="4002090" cy="3780837"/>
          </a:xfrm>
        </p:spPr>
        <p:txBody>
          <a:bodyPr>
            <a:normAutofit/>
          </a:bodyPr>
          <a:lstStyle/>
          <a:p>
            <a:r>
              <a:rPr lang="sk-SK" sz="4400" dirty="0" smtClean="0"/>
              <a:t>Kedy bola napísaná SZ a kedy NZ?</a:t>
            </a:r>
            <a:endParaRPr lang="sk-SK" sz="4400" dirty="0"/>
          </a:p>
        </p:txBody>
      </p:sp>
      <p:pic>
        <p:nvPicPr>
          <p:cNvPr id="6146" name="Picture 2" descr="http://www.minv.sk/swift_data/source/mvsr/galerie_ds_katol/im_rozne/vianoce_20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99" y="869715"/>
            <a:ext cx="7711093" cy="4750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6402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3714750"/>
            <a:ext cx="8534401" cy="2705099"/>
          </a:xfrm>
        </p:spPr>
        <p:txBody>
          <a:bodyPr>
            <a:normAutofit/>
          </a:bodyPr>
          <a:lstStyle/>
          <a:p>
            <a:r>
              <a:rPr lang="sk-SK" sz="4400" dirty="0" smtClean="0"/>
              <a:t>Kanonické</a:t>
            </a:r>
            <a:br>
              <a:rPr lang="sk-SK" sz="4400" dirty="0" smtClean="0"/>
            </a:br>
            <a:r>
              <a:rPr lang="sk-SK" sz="4400" dirty="0" err="1" smtClean="0"/>
              <a:t>Apokrifické</a:t>
            </a:r>
            <a:endParaRPr lang="sk-SK" sz="44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7200" dirty="0" smtClean="0"/>
              <a:t>Rozdelenie Biblie podľa pôvodu:</a:t>
            </a:r>
            <a:endParaRPr lang="sk-SK" sz="7200" dirty="0"/>
          </a:p>
        </p:txBody>
      </p:sp>
    </p:spTree>
    <p:extLst>
      <p:ext uri="{BB962C8B-B14F-4D97-AF65-F5344CB8AC3E}">
        <p14:creationId xmlns:p14="http://schemas.microsoft.com/office/powerpoint/2010/main" val="21022627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0"/>
            <a:ext cx="8001001" cy="1143000"/>
          </a:xfrm>
        </p:spPr>
        <p:txBody>
          <a:bodyPr/>
          <a:lstStyle/>
          <a:p>
            <a:r>
              <a:rPr lang="sk-SK" dirty="0" smtClean="0"/>
              <a:t>Kanonické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2" y="1466850"/>
            <a:ext cx="8440738" cy="5391150"/>
          </a:xfrm>
        </p:spPr>
        <p:txBody>
          <a:bodyPr>
            <a:normAutofit/>
          </a:bodyPr>
          <a:lstStyle/>
          <a:p>
            <a:r>
              <a:rPr lang="sk-SK" sz="8000" dirty="0"/>
              <a:t>Obsahujú pravé Božie slovo –</a:t>
            </a:r>
          </a:p>
          <a:p>
            <a:r>
              <a:rPr lang="sk-SK" sz="8000" dirty="0"/>
              <a:t>sú kánonom – pravidlom viery.</a:t>
            </a:r>
          </a:p>
        </p:txBody>
      </p:sp>
    </p:spTree>
    <p:extLst>
      <p:ext uri="{BB962C8B-B14F-4D97-AF65-F5344CB8AC3E}">
        <p14:creationId xmlns:p14="http://schemas.microsoft.com/office/powerpoint/2010/main" val="25165656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0"/>
            <a:ext cx="8001001" cy="1143000"/>
          </a:xfrm>
        </p:spPr>
        <p:txBody>
          <a:bodyPr/>
          <a:lstStyle/>
          <a:p>
            <a:r>
              <a:rPr lang="sk-SK" dirty="0" err="1" smtClean="0"/>
              <a:t>Apokrifické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2" y="1466850"/>
            <a:ext cx="8440738" cy="5391150"/>
          </a:xfrm>
        </p:spPr>
        <p:txBody>
          <a:bodyPr>
            <a:normAutofit/>
          </a:bodyPr>
          <a:lstStyle/>
          <a:p>
            <a:r>
              <a:rPr lang="sk-SK" sz="8000" dirty="0" smtClean="0"/>
              <a:t>Neobsahujú </a:t>
            </a:r>
            <a:r>
              <a:rPr lang="sk-SK" sz="8000" dirty="0"/>
              <a:t>čisté Božie slovo</a:t>
            </a:r>
          </a:p>
          <a:p>
            <a:r>
              <a:rPr lang="sk-SK" sz="8000" dirty="0" smtClean="0"/>
              <a:t>A je </a:t>
            </a:r>
            <a:r>
              <a:rPr lang="sk-SK" sz="8000" dirty="0"/>
              <a:t>ich sedem.</a:t>
            </a:r>
          </a:p>
        </p:txBody>
      </p:sp>
    </p:spTree>
    <p:extLst>
      <p:ext uri="{BB962C8B-B14F-4D97-AF65-F5344CB8AC3E}">
        <p14:creationId xmlns:p14="http://schemas.microsoft.com/office/powerpoint/2010/main" val="5791871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3714750"/>
            <a:ext cx="8534401" cy="2705099"/>
          </a:xfrm>
        </p:spPr>
        <p:txBody>
          <a:bodyPr>
            <a:normAutofit/>
          </a:bodyPr>
          <a:lstStyle/>
          <a:p>
            <a:r>
              <a:rPr lang="sk-SK" sz="4400" dirty="0" smtClean="0"/>
              <a:t>Historické knihy</a:t>
            </a:r>
            <a:br>
              <a:rPr lang="sk-SK" sz="4400" dirty="0" smtClean="0"/>
            </a:br>
            <a:r>
              <a:rPr lang="sk-SK" sz="4400" dirty="0" smtClean="0"/>
              <a:t>vyučujúce knihy</a:t>
            </a:r>
            <a:br>
              <a:rPr lang="sk-SK" sz="4400" dirty="0" smtClean="0"/>
            </a:br>
            <a:r>
              <a:rPr lang="sk-SK" sz="4400" dirty="0" smtClean="0"/>
              <a:t>prorocké knihy</a:t>
            </a:r>
            <a:endParaRPr lang="sk-SK" sz="44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7200" dirty="0" smtClean="0"/>
              <a:t>Rozdelenie Biblie podľa obsahu:</a:t>
            </a:r>
            <a:endParaRPr lang="sk-SK" sz="7200" dirty="0"/>
          </a:p>
        </p:txBody>
      </p:sp>
    </p:spTree>
    <p:extLst>
      <p:ext uri="{BB962C8B-B14F-4D97-AF65-F5344CB8AC3E}">
        <p14:creationId xmlns:p14="http://schemas.microsoft.com/office/powerpoint/2010/main" val="8056411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s-media-cache-ak0.pinimg.com/736x/41/60/bc/4160bca38f142428dcd7fd6c82d12e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62692"/>
            <a:ext cx="6607175" cy="643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8566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 smtClean="0"/>
              <a:t>Stará zmluva</a:t>
            </a:r>
            <a:endParaRPr lang="sk-SK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11507790" cy="5715000"/>
          </a:xfrm>
        </p:spPr>
        <p:txBody>
          <a:bodyPr numCol="2" spcCol="180000">
            <a:noAutofit/>
          </a:bodyPr>
          <a:lstStyle/>
          <a:p>
            <a:r>
              <a:rPr lang="sk-SK" sz="2800" b="1" dirty="0" smtClean="0"/>
              <a:t>Historické knihy:</a:t>
            </a:r>
          </a:p>
          <a:p>
            <a:r>
              <a:rPr lang="sk-SK" sz="2800" dirty="0"/>
              <a:t>1. kniha Mojžišova. . . . . . 1M</a:t>
            </a:r>
          </a:p>
          <a:p>
            <a:r>
              <a:rPr lang="sk-SK" sz="2800" dirty="0"/>
              <a:t>2. kniha Mojžišova. . . . . . 2M</a:t>
            </a:r>
          </a:p>
          <a:p>
            <a:r>
              <a:rPr lang="sk-SK" sz="2800" dirty="0"/>
              <a:t>3. kniha Mojžišova. . . . . . 3M</a:t>
            </a:r>
          </a:p>
          <a:p>
            <a:r>
              <a:rPr lang="sk-SK" sz="2800" dirty="0"/>
              <a:t>4. kniha Mojžišova. . . . . . 4M</a:t>
            </a:r>
          </a:p>
          <a:p>
            <a:r>
              <a:rPr lang="sk-SK" sz="2800" dirty="0"/>
              <a:t>5. kniha Mojžišova. . . . . . 5M</a:t>
            </a:r>
          </a:p>
          <a:p>
            <a:r>
              <a:rPr lang="sk-SK" sz="2800" dirty="0"/>
              <a:t>Kniha </a:t>
            </a:r>
            <a:r>
              <a:rPr lang="sk-SK" sz="2800" dirty="0" err="1"/>
              <a:t>Józuova</a:t>
            </a:r>
            <a:r>
              <a:rPr lang="sk-SK" sz="2800" dirty="0"/>
              <a:t> . . . . . . . . . </a:t>
            </a:r>
            <a:r>
              <a:rPr lang="sk-SK" sz="2800" dirty="0" err="1"/>
              <a:t>Joz</a:t>
            </a:r>
            <a:endParaRPr lang="sk-SK" sz="2800" dirty="0"/>
          </a:p>
          <a:p>
            <a:r>
              <a:rPr lang="sk-SK" sz="2800" dirty="0"/>
              <a:t>Sudcovia. . . . . . . . . . . . . . Sud</a:t>
            </a:r>
          </a:p>
          <a:p>
            <a:r>
              <a:rPr lang="sk-SK" sz="2800" dirty="0"/>
              <a:t>Rút . . . . . . . . . . . . . . . . . . </a:t>
            </a:r>
            <a:r>
              <a:rPr lang="sk-SK" sz="2800" dirty="0" err="1"/>
              <a:t>Rut</a:t>
            </a:r>
            <a:endParaRPr lang="sk-SK" sz="2800" dirty="0"/>
          </a:p>
          <a:p>
            <a:r>
              <a:rPr lang="sk-SK" sz="2800" dirty="0"/>
              <a:t>1. kniha Samuelova . . . . . 1S</a:t>
            </a:r>
          </a:p>
          <a:p>
            <a:r>
              <a:rPr lang="sk-SK" sz="2800" dirty="0"/>
              <a:t>2. kniha Samuelova . . . . . 2S</a:t>
            </a:r>
          </a:p>
          <a:p>
            <a:r>
              <a:rPr lang="sk-SK" sz="2800" dirty="0"/>
              <a:t>1. kniha kráľov . . . . . . . . . 1Kr</a:t>
            </a:r>
          </a:p>
          <a:p>
            <a:r>
              <a:rPr lang="sk-SK" sz="2800" dirty="0"/>
              <a:t>2. kniha kráľov . . . . . . . . . 2Kr</a:t>
            </a:r>
          </a:p>
          <a:p>
            <a:r>
              <a:rPr lang="sk-SK" sz="2800" dirty="0"/>
              <a:t>1. kniha </a:t>
            </a:r>
            <a:r>
              <a:rPr lang="sk-SK" sz="2800" dirty="0" err="1"/>
              <a:t>kronická</a:t>
            </a:r>
            <a:r>
              <a:rPr lang="sk-SK" sz="2800" dirty="0"/>
              <a:t> . . . . . . 1Kron</a:t>
            </a:r>
          </a:p>
          <a:p>
            <a:r>
              <a:rPr lang="sk-SK" sz="2800" dirty="0"/>
              <a:t>2. kniha </a:t>
            </a:r>
            <a:r>
              <a:rPr lang="sk-SK" sz="2800" dirty="0" err="1"/>
              <a:t>kronická</a:t>
            </a:r>
            <a:r>
              <a:rPr lang="sk-SK" sz="2800" dirty="0"/>
              <a:t> . . . . . . 2Kron</a:t>
            </a:r>
          </a:p>
          <a:p>
            <a:r>
              <a:rPr lang="sk-SK" sz="2800" dirty="0" err="1"/>
              <a:t>Ezdráš</a:t>
            </a:r>
            <a:r>
              <a:rPr lang="sk-SK" sz="2800" dirty="0"/>
              <a:t>. . . . . . . . . . . . . . . . </a:t>
            </a:r>
            <a:r>
              <a:rPr lang="sk-SK" sz="2800" dirty="0" err="1"/>
              <a:t>Ezd</a:t>
            </a:r>
            <a:endParaRPr lang="sk-SK" sz="2800" dirty="0"/>
          </a:p>
          <a:p>
            <a:r>
              <a:rPr lang="sk-SK" sz="2800" dirty="0" err="1"/>
              <a:t>Nehemiáš</a:t>
            </a:r>
            <a:r>
              <a:rPr lang="sk-SK" sz="2800" dirty="0"/>
              <a:t> . . . . . . . . . . . . .</a:t>
            </a:r>
            <a:r>
              <a:rPr lang="sk-SK" sz="2800" dirty="0" err="1"/>
              <a:t>Neh</a:t>
            </a:r>
            <a:endParaRPr lang="sk-SK" sz="2800" dirty="0"/>
          </a:p>
          <a:p>
            <a:r>
              <a:rPr lang="sk-SK" sz="2800" dirty="0"/>
              <a:t>Ester . . . . . . . . . . . . . . . . . </a:t>
            </a:r>
            <a:r>
              <a:rPr lang="sk-SK" sz="2800" dirty="0" err="1"/>
              <a:t>Est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7726763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 smtClean="0"/>
              <a:t>Stará zmluva</a:t>
            </a:r>
            <a:endParaRPr lang="sk-SK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8535991" cy="5715000"/>
          </a:xfrm>
        </p:spPr>
        <p:txBody>
          <a:bodyPr>
            <a:normAutofit/>
          </a:bodyPr>
          <a:lstStyle/>
          <a:p>
            <a:r>
              <a:rPr lang="sk-SK" sz="2800" b="1" dirty="0" smtClean="0"/>
              <a:t>Vyučujúce knihy:</a:t>
            </a:r>
          </a:p>
          <a:p>
            <a:r>
              <a:rPr lang="sk-SK" sz="2800" dirty="0"/>
              <a:t>Kniha Jóbova . . . . . . . . . . </a:t>
            </a:r>
            <a:r>
              <a:rPr lang="sk-SK" sz="2800" dirty="0" err="1"/>
              <a:t>Job</a:t>
            </a:r>
            <a:endParaRPr lang="sk-SK" sz="2800" dirty="0"/>
          </a:p>
          <a:p>
            <a:r>
              <a:rPr lang="sk-SK" sz="2800" dirty="0"/>
              <a:t>Žalmy . . . . . . . . . . . . . . . . . Ž</a:t>
            </a:r>
          </a:p>
          <a:p>
            <a:r>
              <a:rPr lang="sk-SK" sz="2800" dirty="0"/>
              <a:t>Príslovia . . . . . . . . . . . . . . .Pr</a:t>
            </a:r>
          </a:p>
          <a:p>
            <a:r>
              <a:rPr lang="sk-SK" sz="2800" dirty="0"/>
              <a:t>Kazateľ . . . . . . . . . . . . . . . Kaz</a:t>
            </a:r>
          </a:p>
          <a:p>
            <a:r>
              <a:rPr lang="sk-SK" sz="2800" dirty="0"/>
              <a:t>Veľpieseň . . . . . . . . . . . . .</a:t>
            </a:r>
            <a:r>
              <a:rPr lang="sk-SK" sz="2800" dirty="0" err="1"/>
              <a:t>Veľp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7198915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 smtClean="0"/>
              <a:t>Stará zmluva</a:t>
            </a:r>
            <a:endParaRPr lang="sk-SK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11355390" cy="5715000"/>
          </a:xfrm>
        </p:spPr>
        <p:txBody>
          <a:bodyPr numCol="2" spcCol="180000">
            <a:noAutofit/>
          </a:bodyPr>
          <a:lstStyle/>
          <a:p>
            <a:r>
              <a:rPr lang="sk-SK" sz="2800" b="1" dirty="0" smtClean="0"/>
              <a:t>Prorocké knihy:</a:t>
            </a:r>
          </a:p>
          <a:p>
            <a:r>
              <a:rPr lang="sk-SK" sz="2800" dirty="0"/>
              <a:t>Izaiáš. . . . . . . . . . . . . . . . . . </a:t>
            </a:r>
            <a:r>
              <a:rPr lang="sk-SK" sz="2800" dirty="0" err="1"/>
              <a:t>Iz</a:t>
            </a:r>
            <a:endParaRPr lang="sk-SK" sz="2800" dirty="0"/>
          </a:p>
          <a:p>
            <a:r>
              <a:rPr lang="sk-SK" sz="2800" dirty="0"/>
              <a:t>Jeremiáš . . . . . . . . . . . . . . Jer</a:t>
            </a:r>
          </a:p>
          <a:p>
            <a:r>
              <a:rPr lang="sk-SK" sz="2800" dirty="0"/>
              <a:t>Žalospevy. . . . . . . . . . . .</a:t>
            </a:r>
            <a:r>
              <a:rPr lang="sk-SK" sz="2800" dirty="0" err="1"/>
              <a:t>Žalosp</a:t>
            </a:r>
            <a:endParaRPr lang="sk-SK" sz="2800" dirty="0"/>
          </a:p>
          <a:p>
            <a:r>
              <a:rPr lang="sk-SK" sz="2800" dirty="0" err="1"/>
              <a:t>Ezechiel</a:t>
            </a:r>
            <a:r>
              <a:rPr lang="sk-SK" sz="2800" dirty="0"/>
              <a:t> . . . . . . . . . . . . . . </a:t>
            </a:r>
            <a:r>
              <a:rPr lang="sk-SK" sz="2800" dirty="0" err="1"/>
              <a:t>Ez</a:t>
            </a:r>
            <a:endParaRPr lang="sk-SK" sz="2800" dirty="0"/>
          </a:p>
          <a:p>
            <a:r>
              <a:rPr lang="sk-SK" sz="2800" dirty="0"/>
              <a:t>Daniel . . . . . . . . . . . . . . . .</a:t>
            </a:r>
            <a:r>
              <a:rPr lang="sk-SK" sz="2800" dirty="0" err="1"/>
              <a:t>Dan</a:t>
            </a:r>
            <a:endParaRPr lang="sk-SK" sz="2800" dirty="0"/>
          </a:p>
          <a:p>
            <a:r>
              <a:rPr lang="sk-SK" sz="2800" dirty="0" err="1"/>
              <a:t>Ozeáš</a:t>
            </a:r>
            <a:r>
              <a:rPr lang="sk-SK" sz="2800" dirty="0"/>
              <a:t> . . . . . . . . . . . . . . . . </a:t>
            </a:r>
            <a:r>
              <a:rPr lang="sk-SK" sz="2800" dirty="0" err="1"/>
              <a:t>Oz</a:t>
            </a:r>
            <a:endParaRPr lang="sk-SK" sz="2800" dirty="0"/>
          </a:p>
          <a:p>
            <a:r>
              <a:rPr lang="sk-SK" sz="2800" dirty="0" err="1"/>
              <a:t>Joel</a:t>
            </a:r>
            <a:r>
              <a:rPr lang="sk-SK" sz="2800" dirty="0"/>
              <a:t> . . . . . . . . . . . . . . . . . . </a:t>
            </a:r>
            <a:r>
              <a:rPr lang="sk-SK" sz="2800" dirty="0" err="1"/>
              <a:t>Joel</a:t>
            </a:r>
            <a:endParaRPr lang="sk-SK" sz="2800" dirty="0"/>
          </a:p>
          <a:p>
            <a:r>
              <a:rPr lang="sk-SK" sz="2800" dirty="0" err="1"/>
              <a:t>Ámos</a:t>
            </a:r>
            <a:r>
              <a:rPr lang="sk-SK" sz="2800" dirty="0"/>
              <a:t>. . . . . . . . . . . . . . . . . Am</a:t>
            </a:r>
          </a:p>
          <a:p>
            <a:r>
              <a:rPr lang="sk-SK" sz="2800" dirty="0" err="1"/>
              <a:t>Abdiáš</a:t>
            </a:r>
            <a:r>
              <a:rPr lang="sk-SK" sz="2800" dirty="0"/>
              <a:t>. . . . . . . . . . . . . . . .</a:t>
            </a:r>
            <a:r>
              <a:rPr lang="sk-SK" sz="2800" dirty="0" err="1"/>
              <a:t>Abd</a:t>
            </a:r>
            <a:endParaRPr lang="sk-SK" sz="2800" dirty="0"/>
          </a:p>
          <a:p>
            <a:r>
              <a:rPr lang="sk-SK" sz="2800" dirty="0"/>
              <a:t>Jonáš . . . . . . . . . . . . . . . . . </a:t>
            </a:r>
            <a:r>
              <a:rPr lang="sk-SK" sz="2800" dirty="0" err="1"/>
              <a:t>Jon</a:t>
            </a:r>
            <a:endParaRPr lang="sk-SK" sz="2800" dirty="0"/>
          </a:p>
          <a:p>
            <a:r>
              <a:rPr lang="sk-SK" sz="2800" dirty="0" err="1"/>
              <a:t>Micheáš</a:t>
            </a:r>
            <a:r>
              <a:rPr lang="sk-SK" sz="2800" dirty="0"/>
              <a:t> . . . . . . . . . . . . . </a:t>
            </a:r>
            <a:r>
              <a:rPr lang="sk-SK" sz="2800" dirty="0" err="1"/>
              <a:t>Mich</a:t>
            </a:r>
            <a:endParaRPr lang="sk-SK" sz="2800" dirty="0"/>
          </a:p>
          <a:p>
            <a:r>
              <a:rPr lang="sk-SK" sz="2800" dirty="0" err="1"/>
              <a:t>Nahum</a:t>
            </a:r>
            <a:r>
              <a:rPr lang="sk-SK" sz="2800" dirty="0"/>
              <a:t> . . . . . . . . . . . . . . .</a:t>
            </a:r>
            <a:r>
              <a:rPr lang="sk-SK" sz="2800" dirty="0" err="1"/>
              <a:t>Nah</a:t>
            </a:r>
            <a:endParaRPr lang="sk-SK" sz="2800" dirty="0"/>
          </a:p>
          <a:p>
            <a:r>
              <a:rPr lang="sk-SK" sz="2800" dirty="0" err="1"/>
              <a:t>Abakuk</a:t>
            </a:r>
            <a:r>
              <a:rPr lang="sk-SK" sz="2800" dirty="0"/>
              <a:t> . . . . . . . . . . . . . . . </a:t>
            </a:r>
            <a:r>
              <a:rPr lang="sk-SK" sz="2800" dirty="0" err="1"/>
              <a:t>Ab</a:t>
            </a:r>
            <a:endParaRPr lang="sk-SK" sz="2800" dirty="0"/>
          </a:p>
          <a:p>
            <a:r>
              <a:rPr lang="sk-SK" sz="2800" dirty="0" err="1"/>
              <a:t>Sofoniáš</a:t>
            </a:r>
            <a:r>
              <a:rPr lang="sk-SK" sz="2800" dirty="0"/>
              <a:t> . . . . . . . . . . . . . . </a:t>
            </a:r>
            <a:r>
              <a:rPr lang="sk-SK" sz="2800" dirty="0" err="1"/>
              <a:t>Sof</a:t>
            </a:r>
            <a:endParaRPr lang="sk-SK" sz="2800" dirty="0"/>
          </a:p>
          <a:p>
            <a:r>
              <a:rPr lang="sk-SK" sz="2800" dirty="0" err="1"/>
              <a:t>Aggeus</a:t>
            </a:r>
            <a:r>
              <a:rPr lang="sk-SK" sz="2800" dirty="0"/>
              <a:t> . . . . . . . . . . . . . . . </a:t>
            </a:r>
            <a:r>
              <a:rPr lang="sk-SK" sz="2800" dirty="0" err="1"/>
              <a:t>Ag</a:t>
            </a:r>
            <a:endParaRPr lang="sk-SK" sz="2800" dirty="0"/>
          </a:p>
          <a:p>
            <a:r>
              <a:rPr lang="sk-SK" sz="2800" dirty="0" err="1"/>
              <a:t>Zachariáš</a:t>
            </a:r>
            <a:r>
              <a:rPr lang="sk-SK" sz="2800" dirty="0"/>
              <a:t> . . . . . . . . . . . . </a:t>
            </a:r>
            <a:r>
              <a:rPr lang="sk-SK" sz="2800" dirty="0" err="1"/>
              <a:t>Zach</a:t>
            </a:r>
            <a:endParaRPr lang="sk-SK" sz="2800" dirty="0"/>
          </a:p>
          <a:p>
            <a:r>
              <a:rPr lang="sk-SK" sz="2800" dirty="0" err="1"/>
              <a:t>Malachiáš</a:t>
            </a:r>
            <a:r>
              <a:rPr lang="sk-SK" sz="2800" dirty="0"/>
              <a:t> . . . . . . . . . . . . . Mal</a:t>
            </a:r>
          </a:p>
        </p:txBody>
      </p:sp>
    </p:spTree>
    <p:extLst>
      <p:ext uri="{BB962C8B-B14F-4D97-AF65-F5344CB8AC3E}">
        <p14:creationId xmlns:p14="http://schemas.microsoft.com/office/powerpoint/2010/main" val="23517155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 smtClean="0"/>
              <a:t>Nová zmluva</a:t>
            </a:r>
            <a:endParaRPr lang="sk-SK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11507790" cy="5715000"/>
          </a:xfrm>
        </p:spPr>
        <p:txBody>
          <a:bodyPr numCol="1" spcCol="180000">
            <a:noAutofit/>
          </a:bodyPr>
          <a:lstStyle/>
          <a:p>
            <a:r>
              <a:rPr lang="sk-SK" sz="2800" b="1" dirty="0" smtClean="0"/>
              <a:t>Historické knihy:</a:t>
            </a:r>
          </a:p>
          <a:p>
            <a:r>
              <a:rPr lang="sk-SK" sz="2800" dirty="0" smtClean="0"/>
              <a:t>1</a:t>
            </a:r>
            <a:r>
              <a:rPr lang="sk-SK" sz="2800" dirty="0"/>
              <a:t>Evanjelium podľa Matúša. . . . . . . . . . </a:t>
            </a:r>
            <a:r>
              <a:rPr lang="sk-SK" sz="2800" dirty="0" err="1"/>
              <a:t>Mt</a:t>
            </a:r>
            <a:endParaRPr lang="sk-SK" sz="2800" dirty="0"/>
          </a:p>
          <a:p>
            <a:r>
              <a:rPr lang="sk-SK" sz="2800" dirty="0"/>
              <a:t>Evanjelium podľa Marka . . . . . </a:t>
            </a:r>
            <a:r>
              <a:rPr lang="sk-SK" sz="2800" dirty="0" smtClean="0"/>
              <a:t>.... </a:t>
            </a:r>
            <a:r>
              <a:rPr lang="sk-SK" sz="2800" dirty="0"/>
              <a:t>. . . . </a:t>
            </a:r>
            <a:r>
              <a:rPr lang="sk-SK" sz="2800" dirty="0" err="1"/>
              <a:t>Mk</a:t>
            </a:r>
            <a:endParaRPr lang="sk-SK" sz="2800" dirty="0"/>
          </a:p>
          <a:p>
            <a:r>
              <a:rPr lang="sk-SK" sz="2800" dirty="0"/>
              <a:t>Evanjelium podľa Lukáša . . . . . </a:t>
            </a:r>
            <a:r>
              <a:rPr lang="sk-SK" sz="2800" dirty="0" smtClean="0"/>
              <a:t>.. </a:t>
            </a:r>
            <a:r>
              <a:rPr lang="sk-SK" sz="2800" dirty="0"/>
              <a:t>. . . . . L</a:t>
            </a:r>
          </a:p>
          <a:p>
            <a:r>
              <a:rPr lang="sk-SK" sz="2800" dirty="0"/>
              <a:t>Evanjelium podľa Jána . . . . . . . . . . . . . J</a:t>
            </a:r>
          </a:p>
          <a:p>
            <a:r>
              <a:rPr lang="sk-SK" sz="2800" dirty="0"/>
              <a:t>Skutky apoštolov. . . . . . . . </a:t>
            </a:r>
            <a:r>
              <a:rPr lang="sk-SK" sz="2800" dirty="0" smtClean="0"/>
              <a:t>..... </a:t>
            </a:r>
            <a:r>
              <a:rPr lang="sk-SK" sz="2800" dirty="0"/>
              <a:t>. . . . . . . . Sk</a:t>
            </a:r>
          </a:p>
        </p:txBody>
      </p:sp>
    </p:spTree>
    <p:extLst>
      <p:ext uri="{BB962C8B-B14F-4D97-AF65-F5344CB8AC3E}">
        <p14:creationId xmlns:p14="http://schemas.microsoft.com/office/powerpoint/2010/main" val="37494565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 smtClean="0"/>
              <a:t>Nová zmluva</a:t>
            </a:r>
            <a:endParaRPr lang="sk-SK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11507790" cy="5715000"/>
          </a:xfrm>
        </p:spPr>
        <p:txBody>
          <a:bodyPr numCol="2" spcCol="180000">
            <a:noAutofit/>
          </a:bodyPr>
          <a:lstStyle/>
          <a:p>
            <a:r>
              <a:rPr lang="sk-SK" sz="2300" b="1" dirty="0"/>
              <a:t>Vyučujúce knihy:</a:t>
            </a:r>
          </a:p>
          <a:p>
            <a:r>
              <a:rPr lang="sk-SK" sz="2300" dirty="0"/>
              <a:t>List apoštola Pavla:</a:t>
            </a:r>
          </a:p>
          <a:p>
            <a:r>
              <a:rPr lang="pt-BR" sz="2300" dirty="0"/>
              <a:t>List apoštola Pavla Rímskym . . . . . . . .R</a:t>
            </a:r>
          </a:p>
          <a:p>
            <a:r>
              <a:rPr lang="sk-SK" sz="2300" dirty="0"/>
              <a:t>1. list apoštola Pavla Korintským. . . . 1K</a:t>
            </a:r>
          </a:p>
          <a:p>
            <a:r>
              <a:rPr lang="sk-SK" sz="2300" dirty="0"/>
              <a:t>2. list apoštola Pavla Korintským. . . . 2K</a:t>
            </a:r>
          </a:p>
          <a:p>
            <a:r>
              <a:rPr lang="sk-SK" sz="2300" dirty="0"/>
              <a:t>List apoštola Pavla </a:t>
            </a:r>
            <a:r>
              <a:rPr lang="sk-SK" sz="2300" dirty="0" err="1"/>
              <a:t>Galatským</a:t>
            </a:r>
            <a:r>
              <a:rPr lang="sk-SK" sz="2300" dirty="0"/>
              <a:t> . . . . . . .G</a:t>
            </a:r>
          </a:p>
          <a:p>
            <a:r>
              <a:rPr lang="sk-SK" sz="2300" dirty="0"/>
              <a:t>List apoštola Pavla </a:t>
            </a:r>
            <a:r>
              <a:rPr lang="sk-SK" sz="2300" dirty="0" err="1"/>
              <a:t>Efezským</a:t>
            </a:r>
            <a:r>
              <a:rPr lang="sk-SK" sz="2300" dirty="0"/>
              <a:t> . . . . . . . .</a:t>
            </a:r>
            <a:r>
              <a:rPr lang="sk-SK" sz="2300" dirty="0" err="1"/>
              <a:t>Ef</a:t>
            </a:r>
            <a:endParaRPr lang="sk-SK" sz="2300" dirty="0"/>
          </a:p>
          <a:p>
            <a:r>
              <a:rPr lang="sk-SK" sz="2300" dirty="0"/>
              <a:t>List apoštola Pavla </a:t>
            </a:r>
            <a:r>
              <a:rPr lang="sk-SK" sz="2300" dirty="0" err="1"/>
              <a:t>Filipským</a:t>
            </a:r>
            <a:r>
              <a:rPr lang="sk-SK" sz="2300" dirty="0"/>
              <a:t> . . . . . . . . F</a:t>
            </a:r>
          </a:p>
          <a:p>
            <a:r>
              <a:rPr lang="sk-SK" sz="2300" dirty="0"/>
              <a:t>List apoštola Pavla </a:t>
            </a:r>
            <a:r>
              <a:rPr lang="sk-SK" sz="2300" dirty="0" err="1"/>
              <a:t>Kolosenským</a:t>
            </a:r>
            <a:r>
              <a:rPr lang="sk-SK" sz="2300" dirty="0"/>
              <a:t>. . . . </a:t>
            </a:r>
            <a:r>
              <a:rPr lang="sk-SK" sz="2300" dirty="0" err="1"/>
              <a:t>Kol</a:t>
            </a:r>
            <a:endParaRPr lang="sk-SK" sz="2300" dirty="0"/>
          </a:p>
          <a:p>
            <a:r>
              <a:rPr lang="sk-SK" sz="2300" dirty="0"/>
              <a:t>1. list apoštola Pavla </a:t>
            </a:r>
            <a:r>
              <a:rPr lang="sk-SK" sz="2300" dirty="0" err="1"/>
              <a:t>Tesalonickým</a:t>
            </a:r>
            <a:r>
              <a:rPr lang="sk-SK" sz="2300" dirty="0"/>
              <a:t> </a:t>
            </a:r>
            <a:r>
              <a:rPr lang="sk-SK" sz="2300" dirty="0" smtClean="0"/>
              <a:t> </a:t>
            </a:r>
            <a:r>
              <a:rPr lang="sk-SK" sz="2300" dirty="0"/>
              <a:t>1Tes</a:t>
            </a:r>
          </a:p>
          <a:p>
            <a:r>
              <a:rPr lang="sk-SK" sz="2300" dirty="0"/>
              <a:t>2. list apoštola Pavla </a:t>
            </a:r>
            <a:r>
              <a:rPr lang="sk-SK" sz="2300" dirty="0" err="1"/>
              <a:t>Tesalonickým</a:t>
            </a:r>
            <a:r>
              <a:rPr lang="sk-SK" sz="2300" dirty="0"/>
              <a:t> </a:t>
            </a:r>
            <a:r>
              <a:rPr lang="sk-SK" sz="2300" dirty="0" smtClean="0"/>
              <a:t> </a:t>
            </a:r>
            <a:r>
              <a:rPr lang="sk-SK" sz="2300" dirty="0"/>
              <a:t>2Tes</a:t>
            </a:r>
          </a:p>
          <a:p>
            <a:r>
              <a:rPr lang="sk-SK" sz="2300" dirty="0"/>
              <a:t>1. list apoštola Pavla </a:t>
            </a:r>
            <a:r>
              <a:rPr lang="sk-SK" sz="2300" dirty="0" err="1"/>
              <a:t>Timoteovi</a:t>
            </a:r>
            <a:r>
              <a:rPr lang="sk-SK" sz="2300" dirty="0"/>
              <a:t> . </a:t>
            </a:r>
            <a:r>
              <a:rPr lang="sk-SK" sz="2300" dirty="0" smtClean="0"/>
              <a:t>.. </a:t>
            </a:r>
            <a:r>
              <a:rPr lang="sk-SK" sz="2300" dirty="0"/>
              <a:t>. 1Tim</a:t>
            </a:r>
          </a:p>
          <a:p>
            <a:r>
              <a:rPr lang="sk-SK" sz="2300" dirty="0"/>
              <a:t>2. list apoštola Pavla </a:t>
            </a:r>
            <a:r>
              <a:rPr lang="sk-SK" sz="2300" dirty="0" err="1"/>
              <a:t>Timoteovi</a:t>
            </a:r>
            <a:r>
              <a:rPr lang="sk-SK" sz="2300" dirty="0"/>
              <a:t> . </a:t>
            </a:r>
            <a:r>
              <a:rPr lang="sk-SK" sz="2300" dirty="0" smtClean="0"/>
              <a:t> </a:t>
            </a:r>
            <a:r>
              <a:rPr lang="sk-SK" sz="2300" dirty="0"/>
              <a:t>. . 2Tim</a:t>
            </a:r>
          </a:p>
          <a:p>
            <a:r>
              <a:rPr lang="sk-SK" sz="2300" dirty="0"/>
              <a:t>List apoštola Pavla </a:t>
            </a:r>
            <a:r>
              <a:rPr lang="sk-SK" sz="2300" dirty="0" err="1"/>
              <a:t>Títovi</a:t>
            </a:r>
            <a:r>
              <a:rPr lang="sk-SK" sz="2300" dirty="0"/>
              <a:t> . . . . . . . . . . </a:t>
            </a:r>
            <a:r>
              <a:rPr lang="sk-SK" sz="2300" dirty="0" err="1"/>
              <a:t>Tit</a:t>
            </a:r>
            <a:endParaRPr lang="sk-SK" sz="2300" dirty="0"/>
          </a:p>
          <a:p>
            <a:r>
              <a:rPr lang="sk-SK" sz="2300" dirty="0"/>
              <a:t>List apoštola Pavla </a:t>
            </a:r>
            <a:r>
              <a:rPr lang="sk-SK" sz="2300" dirty="0" err="1"/>
              <a:t>Filemonovi</a:t>
            </a:r>
            <a:r>
              <a:rPr lang="sk-SK" sz="2300" dirty="0"/>
              <a:t>. . </a:t>
            </a:r>
            <a:r>
              <a:rPr lang="sk-SK" sz="2300" dirty="0" smtClean="0"/>
              <a:t>. </a:t>
            </a:r>
            <a:r>
              <a:rPr lang="sk-SK" sz="2300" dirty="0"/>
              <a:t>. </a:t>
            </a:r>
            <a:r>
              <a:rPr lang="sk-SK" sz="2300" dirty="0" err="1"/>
              <a:t>Filem</a:t>
            </a:r>
            <a:endParaRPr lang="sk-SK" sz="2300" dirty="0"/>
          </a:p>
          <a:p>
            <a:r>
              <a:rPr lang="sk-SK" sz="2300" dirty="0"/>
              <a:t>List Židom . . . . . . . . . . . . . . . . . . . . . . Žid</a:t>
            </a:r>
          </a:p>
          <a:p>
            <a:r>
              <a:rPr lang="sk-SK" sz="2300" dirty="0"/>
              <a:t>List Jakuba . . . . . . . . . . . . . . . . . . . . . . .</a:t>
            </a:r>
            <a:r>
              <a:rPr lang="sk-SK" sz="2300" dirty="0" err="1"/>
              <a:t>Jk</a:t>
            </a:r>
            <a:endParaRPr lang="sk-SK" sz="2300" dirty="0"/>
          </a:p>
          <a:p>
            <a:r>
              <a:rPr lang="it-IT" sz="2300" dirty="0"/>
              <a:t>1. list apoštola Petra . . . . . . . . . . . . . . 1Pt</a:t>
            </a:r>
          </a:p>
          <a:p>
            <a:r>
              <a:rPr lang="it-IT" sz="2300" dirty="0"/>
              <a:t>2. list apoštola Petra . . . . . . . . . . . . . . 2Pt</a:t>
            </a:r>
          </a:p>
          <a:p>
            <a:r>
              <a:rPr lang="sk-SK" sz="2300" dirty="0"/>
              <a:t>1. list Jánov . . . . . . . . . . . . . . . . . . . . . .1J</a:t>
            </a:r>
          </a:p>
          <a:p>
            <a:r>
              <a:rPr lang="sk-SK" sz="2300" dirty="0"/>
              <a:t>2. list Jánov . . . . . . . . . . . . . . . . . . . . . .2J</a:t>
            </a:r>
          </a:p>
          <a:p>
            <a:r>
              <a:rPr lang="sk-SK" sz="2300" dirty="0"/>
              <a:t>3. list Jánov . . . . . . . . . . . . . . . . . . . . . .3J</a:t>
            </a:r>
          </a:p>
          <a:p>
            <a:r>
              <a:rPr lang="sk-SK" sz="2300" dirty="0"/>
              <a:t>List </a:t>
            </a:r>
            <a:r>
              <a:rPr lang="sk-SK" sz="2300" dirty="0" err="1"/>
              <a:t>Júdov</a:t>
            </a:r>
            <a:r>
              <a:rPr lang="sk-SK" sz="2300" dirty="0"/>
              <a:t>. . . . . . . . . . . . . . . . . . . . . . . </a:t>
            </a:r>
            <a:r>
              <a:rPr lang="sk-SK" sz="2300" dirty="0" err="1"/>
              <a:t>Jud</a:t>
            </a:r>
            <a:endParaRPr lang="sk-SK" sz="2300" dirty="0"/>
          </a:p>
        </p:txBody>
      </p:sp>
    </p:spTree>
    <p:extLst>
      <p:ext uri="{BB962C8B-B14F-4D97-AF65-F5344CB8AC3E}">
        <p14:creationId xmlns:p14="http://schemas.microsoft.com/office/powerpoint/2010/main" val="7080446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 smtClean="0"/>
              <a:t>Nová zmluva</a:t>
            </a:r>
            <a:endParaRPr lang="sk-SK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11507790" cy="5715000"/>
          </a:xfrm>
        </p:spPr>
        <p:txBody>
          <a:bodyPr numCol="1" spcCol="180000">
            <a:noAutofit/>
          </a:bodyPr>
          <a:lstStyle/>
          <a:p>
            <a:r>
              <a:rPr lang="sk-SK" sz="2800" b="1" dirty="0" smtClean="0"/>
              <a:t>Prorocká kniha:</a:t>
            </a:r>
          </a:p>
          <a:p>
            <a:r>
              <a:rPr lang="sk-SK" sz="2800" dirty="0"/>
              <a:t>Zjavenie Jána. . . . . . . . . . . . . . . . . . . .Zjav</a:t>
            </a:r>
          </a:p>
        </p:txBody>
      </p:sp>
    </p:spTree>
    <p:extLst>
      <p:ext uri="{BB962C8B-B14F-4D97-AF65-F5344CB8AC3E}">
        <p14:creationId xmlns:p14="http://schemas.microsoft.com/office/powerpoint/2010/main" val="7195784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3843" y="228600"/>
            <a:ext cx="3221038" cy="6229350"/>
          </a:xfrm>
        </p:spPr>
        <p:txBody>
          <a:bodyPr>
            <a:normAutofit/>
          </a:bodyPr>
          <a:lstStyle/>
          <a:p>
            <a:r>
              <a:rPr lang="sk-SK" dirty="0"/>
              <a:t>Jednotlivé knihy sa </a:t>
            </a:r>
            <a:r>
              <a:rPr lang="sk-SK" dirty="0" smtClean="0"/>
              <a:t>delia </a:t>
            </a:r>
            <a:r>
              <a:rPr lang="pl-PL" dirty="0" smtClean="0"/>
              <a:t>na </a:t>
            </a:r>
            <a:r>
              <a:rPr lang="pl-PL" dirty="0"/>
              <a:t>kapitoly a kapitoly na verše</a:t>
            </a:r>
            <a:r>
              <a:rPr lang="pl-PL" dirty="0" smtClean="0"/>
              <a:t>. </a:t>
            </a:r>
            <a:br>
              <a:rPr lang="pl-PL" dirty="0" smtClean="0"/>
            </a:br>
            <a:r>
              <a:rPr lang="sk-SK" dirty="0" smtClean="0"/>
              <a:t>Každá </a:t>
            </a:r>
            <a:r>
              <a:rPr lang="sk-SK" dirty="0"/>
              <a:t>kapitola a verš</a:t>
            </a:r>
            <a:br>
              <a:rPr lang="sk-SK" dirty="0"/>
            </a:br>
            <a:r>
              <a:rPr lang="sk-SK" dirty="0"/>
              <a:t>majú svoje číslo.</a:t>
            </a:r>
          </a:p>
        </p:txBody>
      </p:sp>
      <p:pic>
        <p:nvPicPr>
          <p:cNvPr id="8194" name="Picture 2" descr="http://www.casd.sk/wp-content/uploads/2012/06/Biblia_Ilustr_SE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0" t="4948" r="5697" b="9896"/>
          <a:stretch/>
        </p:blipFill>
        <p:spPr bwMode="auto">
          <a:xfrm>
            <a:off x="4076699" y="209550"/>
            <a:ext cx="8115301" cy="622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7298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nterpolonika.com/wp-content/uploads/2014/07/Christ-Media-Misja-Wiosna-20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5"/>
          <a:stretch/>
        </p:blipFill>
        <p:spPr bwMode="auto">
          <a:xfrm>
            <a:off x="-275825" y="-400050"/>
            <a:ext cx="12467825" cy="7521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8219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rgbClr val="3E540A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rgbClr val="3E540A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rgbClr val="3E540A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rgbClr val="3E540A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1191</Words>
  <Application>Microsoft Office PowerPoint</Application>
  <PresentationFormat>Širokouhlá</PresentationFormat>
  <Paragraphs>109</Paragraphs>
  <Slides>21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5" baseType="lpstr">
      <vt:lpstr>Century Gothic</vt:lpstr>
      <vt:lpstr>Helvetica</vt:lpstr>
      <vt:lpstr>Helvetica Neue</vt:lpstr>
      <vt:lpstr>Default</vt:lpstr>
      <vt:lpstr>Biblia rozdelenie</vt:lpstr>
      <vt:lpstr>Biblia má 66 kníh </vt:lpstr>
      <vt:lpstr>Knižne zvitky Papyrus</vt:lpstr>
      <vt:lpstr>Knižne zvitky  Pergamen</vt:lpstr>
      <vt:lpstr>Stará zmluva nová zmluva</vt:lpstr>
      <vt:lpstr>Stará zmluva má 39 kníh  hebrejčina</vt:lpstr>
      <vt:lpstr>Nová zmluva má 27 kníh                  Gréčtina</vt:lpstr>
      <vt:lpstr>Pred narodením PJ po narodení PJ</vt:lpstr>
      <vt:lpstr>Kanonické Apokrifické</vt:lpstr>
      <vt:lpstr>Kanonické</vt:lpstr>
      <vt:lpstr>Apokrifické</vt:lpstr>
      <vt:lpstr>Historické knihy vyučujúce knihy prorocké knihy</vt:lpstr>
      <vt:lpstr>Prezentácia programu PowerPoint</vt:lpstr>
      <vt:lpstr>Stará zmluva</vt:lpstr>
      <vt:lpstr>Stará zmluva</vt:lpstr>
      <vt:lpstr>Stará zmluva</vt:lpstr>
      <vt:lpstr>Nová zmluva</vt:lpstr>
      <vt:lpstr>Nová zmluva</vt:lpstr>
      <vt:lpstr>Nová zmluva</vt:lpstr>
      <vt:lpstr>Jednotlivé knihy sa delia na kapitoly a kapitoly na verše.  Každá kapitola a verš majú svoje číslo.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Biblia rozdelenie</dc:title>
  <cp:lastModifiedBy>Stanislav Grega</cp:lastModifiedBy>
  <cp:revision>11</cp:revision>
  <dcterms:modified xsi:type="dcterms:W3CDTF">2015-10-01T08:45:57Z</dcterms:modified>
</cp:coreProperties>
</file>