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9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945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6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54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6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37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99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55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2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1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02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676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4015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376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2930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5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9141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5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123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EDeLrWK1F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0621097" cy="2971801"/>
          </a:xfrm>
        </p:spPr>
        <p:txBody>
          <a:bodyPr>
            <a:normAutofit fontScale="90000"/>
          </a:bodyPr>
          <a:lstStyle/>
          <a:p>
            <a:r>
              <a:rPr lang="sk-SK" sz="11500" dirty="0"/>
              <a:t>Biblia</a:t>
            </a:r>
            <a:br>
              <a:rPr lang="sk-SK" sz="11500" dirty="0"/>
            </a:br>
            <a:r>
              <a:rPr lang="sk-SK" sz="11500" dirty="0"/>
              <a:t>Božie slovo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6600" b="1" dirty="0"/>
              <a:t>Ako s nami Boh rozpráva?</a:t>
            </a:r>
          </a:p>
        </p:txBody>
      </p:sp>
    </p:spTree>
    <p:extLst>
      <p:ext uri="{BB962C8B-B14F-4D97-AF65-F5344CB8AC3E}">
        <p14:creationId xmlns:p14="http://schemas.microsoft.com/office/powerpoint/2010/main" val="26216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https://youtu.be/AEDeLrWK1FU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/>
              <a:t>Biblia</a:t>
            </a:r>
          </a:p>
        </p:txBody>
      </p:sp>
    </p:spTree>
    <p:extLst>
      <p:ext uri="{BB962C8B-B14F-4D97-AF65-F5344CB8AC3E}">
        <p14:creationId xmlns:p14="http://schemas.microsoft.com/office/powerpoint/2010/main" val="3183814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51761" y="1230284"/>
            <a:ext cx="4669184" cy="2589414"/>
          </a:xfrm>
        </p:spPr>
        <p:txBody>
          <a:bodyPr>
            <a:noAutofit/>
          </a:bodyPr>
          <a:lstStyle/>
          <a:p>
            <a:r>
              <a:rPr lang="sk-SK" sz="5400" dirty="0"/>
              <a:t>ľudia medzi sebou rozprávajú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051761" y="3965761"/>
            <a:ext cx="4669184" cy="2097604"/>
          </a:xfrm>
        </p:spPr>
        <p:txBody>
          <a:bodyPr>
            <a:normAutofit/>
          </a:bodyPr>
          <a:lstStyle/>
          <a:p>
            <a:r>
              <a:rPr lang="sk-SK" sz="4000" b="1" dirty="0"/>
              <a:t>Nástrojom komunikácie je reč.</a:t>
            </a:r>
          </a:p>
        </p:txBody>
      </p:sp>
      <p:pic>
        <p:nvPicPr>
          <p:cNvPr id="1028" name="Picture 4" descr="http://www.casopisimidz.sk/article-photos/fullsize/galery_image_282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863" y="685800"/>
            <a:ext cx="4802299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52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10058400" cy="1830341"/>
          </a:xfrm>
        </p:spPr>
        <p:txBody>
          <a:bodyPr>
            <a:normAutofit fontScale="90000"/>
          </a:bodyPr>
          <a:lstStyle/>
          <a:p>
            <a:r>
              <a:rPr lang="sk-SK" dirty="0"/>
              <a:t>Reč môže prebiehať v rôznych</a:t>
            </a:r>
            <a:br>
              <a:rPr lang="sk-SK" dirty="0"/>
            </a:br>
            <a:r>
              <a:rPr lang="sk-SK" dirty="0"/>
              <a:t>jazykoch, s použitím rozmanitých slov, alebo aj bez slov.</a:t>
            </a:r>
            <a:br>
              <a:rPr lang="sk-SK" dirty="0"/>
            </a:br>
            <a:endParaRPr lang="sk-SK" dirty="0"/>
          </a:p>
        </p:txBody>
      </p:sp>
      <p:pic>
        <p:nvPicPr>
          <p:cNvPr id="2050" name="Picture 2" descr="http://blogs.psychcentral.com/parenting-tips/files/2014/09/couple-arguing-in-be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517" y="685800"/>
            <a:ext cx="4964239" cy="36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edia.vlasta.cz/photos/2012/09/17/6870-det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68580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62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3" y="479556"/>
            <a:ext cx="10058400" cy="1515500"/>
          </a:xfrm>
        </p:spPr>
        <p:txBody>
          <a:bodyPr>
            <a:normAutofit fontScale="90000"/>
          </a:bodyPr>
          <a:lstStyle/>
          <a:p>
            <a:r>
              <a:rPr lang="sk-SK" sz="8800" dirty="0"/>
              <a:t>Komunikácia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1" y="1995055"/>
            <a:ext cx="10058401" cy="4239489"/>
          </a:xfrm>
        </p:spPr>
        <p:txBody>
          <a:bodyPr>
            <a:noAutofit/>
          </a:bodyPr>
          <a:lstStyle/>
          <a:p>
            <a:r>
              <a:rPr lang="sk-SK" sz="4400" b="1" dirty="0"/>
              <a:t>Výmena informácií, myšlienok,</a:t>
            </a:r>
          </a:p>
          <a:p>
            <a:r>
              <a:rPr lang="sk-SK" sz="4400" b="1" dirty="0"/>
              <a:t>názorov a pocitov medzi živými</a:t>
            </a:r>
          </a:p>
          <a:p>
            <a:r>
              <a:rPr lang="sk-SK" sz="4400" b="1" dirty="0"/>
              <a:t>bytosťami obyčajne prostredníctvom</a:t>
            </a:r>
          </a:p>
          <a:p>
            <a:r>
              <a:rPr lang="sk-SK" sz="4400" b="1" dirty="0"/>
              <a:t>spoločnej sústavy symbolov. </a:t>
            </a:r>
          </a:p>
        </p:txBody>
      </p:sp>
    </p:spTree>
    <p:extLst>
      <p:ext uri="{BB962C8B-B14F-4D97-AF65-F5344CB8AC3E}">
        <p14:creationId xmlns:p14="http://schemas.microsoft.com/office/powerpoint/2010/main" val="37082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22812" y="914400"/>
            <a:ext cx="6019800" cy="1676400"/>
          </a:xfrm>
        </p:spPr>
        <p:txBody>
          <a:bodyPr>
            <a:noAutofit/>
          </a:bodyPr>
          <a:lstStyle/>
          <a:p>
            <a:r>
              <a:rPr lang="sk-SK" sz="5400" b="1" dirty="0"/>
              <a:t>Ako s nami rozpráva Boh?</a:t>
            </a:r>
            <a:endParaRPr lang="sk-SK" sz="5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500" dirty="0"/>
              <a:t>Jedným zo spôsobov, ktorými sa nám nebeský Otec prihovára, je </a:t>
            </a:r>
            <a:r>
              <a:rPr lang="sk-SK" sz="3500" b="1" dirty="0"/>
              <a:t>Biblia</a:t>
            </a:r>
            <a:r>
              <a:rPr lang="sk-SK" sz="3500" dirty="0"/>
              <a:t>.</a:t>
            </a:r>
          </a:p>
          <a:p>
            <a:endParaRPr lang="sk-SK" dirty="0"/>
          </a:p>
        </p:txBody>
      </p:sp>
      <p:pic>
        <p:nvPicPr>
          <p:cNvPr id="3074" name="Picture 2" descr="https://posturi.files.wordpress.com/2013/11/biblia1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r="18107"/>
          <a:stretch>
            <a:fillRect/>
          </a:stretch>
        </p:blipFill>
        <p:spPr bwMode="auto">
          <a:xfrm>
            <a:off x="292233" y="388930"/>
            <a:ext cx="4358753" cy="607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7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25092" y="685800"/>
            <a:ext cx="8828552" cy="1371600"/>
          </a:xfrm>
        </p:spPr>
        <p:txBody>
          <a:bodyPr>
            <a:normAutofit fontScale="90000"/>
          </a:bodyPr>
          <a:lstStyle/>
          <a:p>
            <a:r>
              <a:rPr lang="sk-SK" sz="8800" dirty="0"/>
              <a:t>Biblia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325093" y="2209799"/>
            <a:ext cx="8329352" cy="3958245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z gréckeho </a:t>
            </a:r>
            <a:r>
              <a:rPr lang="sk-SK" sz="3200" b="1" i="1" dirty="0"/>
              <a:t>biblia </a:t>
            </a:r>
            <a:r>
              <a:rPr lang="sk-SK" sz="3200" b="1" dirty="0"/>
              <a:t>= knihy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Písmo, Sväté písmo, Svätá Biblia, Slovo Božie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Obsahuje 66 kníh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200" b="1" dirty="0"/>
              <a:t>Biblia je najznámejšia kniha na svete a patrí na zoznam najprekladanejších kníh.</a:t>
            </a:r>
          </a:p>
          <a:p>
            <a:endParaRPr lang="sk-SK" sz="3600" b="1" dirty="0"/>
          </a:p>
        </p:txBody>
      </p:sp>
      <p:pic>
        <p:nvPicPr>
          <p:cNvPr id="4098" name="Picture 2" descr="http://www.putti.cz/wp-content/uploads/2012/03/knihy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1"/>
          <a:stretch/>
        </p:blipFill>
        <p:spPr bwMode="auto">
          <a:xfrm>
            <a:off x="448888" y="685800"/>
            <a:ext cx="2471276" cy="530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odolinec.eu/resources/App/201301210914170.mestska_kniznica_interier_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805" y="303414"/>
            <a:ext cx="8240680" cy="618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368328" y="3448856"/>
            <a:ext cx="8376662" cy="3035069"/>
          </a:xfrm>
        </p:spPr>
        <p:txBody>
          <a:bodyPr>
            <a:normAutofit/>
          </a:bodyPr>
          <a:lstStyle/>
          <a:p>
            <a:r>
              <a:rPr lang="sk-SK" b="1" dirty="0"/>
              <a:t>Nenapísal ju jeden človek.</a:t>
            </a:r>
            <a:br>
              <a:rPr lang="sk-SK" b="1" dirty="0"/>
            </a:br>
            <a:br>
              <a:rPr lang="sk-SK" b="1" dirty="0"/>
            </a:br>
            <a:r>
              <a:rPr lang="sk-SK" b="1" dirty="0"/>
              <a:t>Môžeme pokojne povedať, že je</a:t>
            </a:r>
            <a:br>
              <a:rPr lang="sk-SK" b="1" dirty="0"/>
            </a:br>
            <a:r>
              <a:rPr lang="sk-SK" b="1" dirty="0"/>
              <a:t>to celá knižnica.</a:t>
            </a:r>
          </a:p>
        </p:txBody>
      </p:sp>
    </p:spTree>
    <p:extLst>
      <p:ext uri="{BB962C8B-B14F-4D97-AF65-F5344CB8AC3E}">
        <p14:creationId xmlns:p14="http://schemas.microsoft.com/office/powerpoint/2010/main" val="158424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2.gstatic.com/images?q=tbn:ANd9GcT0OkZC2VqsM53PdW0K3jNzx8wbscnnES7NjXqKFMqA2agH6itq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61" t="28918"/>
          <a:stretch/>
        </p:blipFill>
        <p:spPr bwMode="auto">
          <a:xfrm>
            <a:off x="266699" y="247650"/>
            <a:ext cx="11670377" cy="631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6699" y="247650"/>
            <a:ext cx="11737571" cy="6350923"/>
          </a:xfrm>
          <a:solidFill>
            <a:schemeClr val="bg1">
              <a:alpha val="38000"/>
            </a:schemeClr>
          </a:solidFill>
        </p:spPr>
        <p:txBody>
          <a:bodyPr>
            <a:noAutofit/>
          </a:bodyPr>
          <a:lstStyle/>
          <a:p>
            <a:r>
              <a:rPr lang="sk-SK" sz="3800" b="1" dirty="0"/>
              <a:t>Bibliu tiež nazývame Božie slovo. </a:t>
            </a:r>
            <a:br>
              <a:rPr lang="sk-SK" sz="3800" b="1" dirty="0"/>
            </a:br>
            <a:r>
              <a:rPr lang="sk-SK" sz="3800" b="1" dirty="0"/>
              <a:t>To neznamená, že všetko, čo je v nej napísané, povedal priamo Hospodin. </a:t>
            </a:r>
            <a:br>
              <a:rPr lang="sk-SK" sz="3800" b="1" dirty="0"/>
            </a:br>
            <a:r>
              <a:rPr lang="sk-SK" sz="3800" b="1" dirty="0"/>
              <a:t>On viedol životy ľudí, ktorí napísali jednotlivé knihy Biblie a podali svoje svedectvo o tom, ako Pán Boh koná. </a:t>
            </a:r>
            <a:br>
              <a:rPr lang="sk-SK" sz="3800" b="1" dirty="0"/>
            </a:br>
            <a:r>
              <a:rPr lang="sk-SK" sz="3800" b="1" dirty="0"/>
              <a:t>Pán Boh im jednotlivé slová nediktoval, </a:t>
            </a:r>
            <a:br>
              <a:rPr lang="sk-SK" sz="3800" b="1" dirty="0"/>
            </a:br>
            <a:r>
              <a:rPr lang="sk-SK" sz="3800" b="1" dirty="0"/>
              <a:t>ale pisateľov inšpiroval, aby tú-ktorú knihu napísali a zaznamenali tak Božiu vôľu.</a:t>
            </a:r>
          </a:p>
        </p:txBody>
      </p:sp>
    </p:spTree>
    <p:extLst>
      <p:ext uri="{BB962C8B-B14F-4D97-AF65-F5344CB8AC3E}">
        <p14:creationId xmlns:p14="http://schemas.microsoft.com/office/powerpoint/2010/main" val="274872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Biblické knihy obsahujú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sk-SK" sz="2800" b="1" dirty="0"/>
              <a:t>pravdivé príbehy aj podobenstvá, piesne, básne, zákony, prikázania</a:t>
            </a:r>
            <a:r>
              <a:rPr lang="sk-SK" sz="2800" b="1"/>
              <a:t>, listy</a:t>
            </a:r>
            <a:endParaRPr lang="sk-SK" sz="2800" b="1" dirty="0"/>
          </a:p>
          <a:p>
            <a:r>
              <a:rPr lang="sk-SK" sz="2800" b="1" dirty="0"/>
              <a:t>opisujú historické udalosti a podávajú aj proroctvá o budúcnosti</a:t>
            </a:r>
          </a:p>
        </p:txBody>
      </p:sp>
      <p:pic>
        <p:nvPicPr>
          <p:cNvPr id="7170" name="Picture 2" descr="http://www.dratingfoundation.org/wp-content/uploads/2013/05/BookCandle-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685800"/>
            <a:ext cx="4819650" cy="36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43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851" y="685800"/>
            <a:ext cx="9353550" cy="2914650"/>
          </a:xfrm>
        </p:spPr>
        <p:txBody>
          <a:bodyPr>
            <a:noAutofit/>
          </a:bodyPr>
          <a:lstStyle/>
          <a:p>
            <a:pPr algn="ctr"/>
            <a:r>
              <a:rPr lang="sk-SK" sz="3000" b="1" i="1" dirty="0"/>
              <a:t>Každé písmo, vdýchnuté od Boha, </a:t>
            </a:r>
            <a:br>
              <a:rPr lang="sk-SK" sz="3000" b="1" i="1" dirty="0"/>
            </a:br>
            <a:r>
              <a:rPr lang="sk-SK" sz="3000" b="1" i="1" dirty="0"/>
              <a:t>(je) aj užitočné učiť,</a:t>
            </a:r>
            <a:br>
              <a:rPr lang="sk-SK" sz="3000" b="1" dirty="0"/>
            </a:br>
            <a:r>
              <a:rPr lang="sk-SK" sz="3000" b="1" i="1" dirty="0"/>
              <a:t>karhať, napravovať a vychovávať </a:t>
            </a:r>
            <a:br>
              <a:rPr lang="sk-SK" sz="3000" b="1" i="1" dirty="0"/>
            </a:br>
            <a:r>
              <a:rPr lang="sk-SK" sz="3000" b="1" i="1" dirty="0"/>
              <a:t>v spravodlivosti, </a:t>
            </a:r>
            <a:br>
              <a:rPr lang="sk-SK" sz="3000" b="1" i="1" dirty="0"/>
            </a:br>
            <a:r>
              <a:rPr lang="sk-SK" sz="3000" b="1" i="1" dirty="0"/>
              <a:t>aby bol človek Boží dokonalý </a:t>
            </a:r>
            <a:br>
              <a:rPr lang="sk-SK" sz="3000" b="1" i="1" dirty="0"/>
            </a:br>
            <a:r>
              <a:rPr lang="sk-SK" sz="3000" b="1" i="1" dirty="0"/>
              <a:t>a spôsobný na všetko dobré.</a:t>
            </a:r>
            <a:endParaRPr lang="sk-SK" sz="3000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>
          <a:xfrm>
            <a:off x="1495426" y="4285191"/>
            <a:ext cx="8534400" cy="687917"/>
          </a:xfrm>
        </p:spPr>
        <p:txBody>
          <a:bodyPr>
            <a:normAutofit/>
          </a:bodyPr>
          <a:lstStyle/>
          <a:p>
            <a:r>
              <a:rPr lang="sk-SK" sz="3600" b="1" i="1" dirty="0"/>
              <a:t>2Tim 3, 16 – 17</a:t>
            </a:r>
          </a:p>
        </p:txBody>
      </p:sp>
    </p:spTree>
    <p:extLst>
      <p:ext uri="{BB962C8B-B14F-4D97-AF65-F5344CB8AC3E}">
        <p14:creationId xmlns:p14="http://schemas.microsoft.com/office/powerpoint/2010/main" val="83874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Biblia je príbehom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b="1" dirty="0"/>
              <a:t>samotného Pána Boha </a:t>
            </a:r>
          </a:p>
          <a:p>
            <a:r>
              <a:rPr lang="sk-SK" sz="2800" b="1" dirty="0"/>
              <a:t>dejín spásy človeka</a:t>
            </a:r>
          </a:p>
          <a:p>
            <a:r>
              <a:rPr lang="sk-SK" sz="2800" b="1" dirty="0"/>
              <a:t>ak chcú ľudia vedieť, kto je Boh, aký je a čo urobil, Biblia im na to odpovie</a:t>
            </a:r>
          </a:p>
        </p:txBody>
      </p:sp>
      <p:pic>
        <p:nvPicPr>
          <p:cNvPr id="8194" name="Picture 2" descr="http://novotempo.com/evidencias/files/2013/03/WEBSlide-2-alternativ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2" y="685799"/>
            <a:ext cx="6097587" cy="457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9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851" y="685800"/>
            <a:ext cx="9353550" cy="2914650"/>
          </a:xfrm>
        </p:spPr>
        <p:txBody>
          <a:bodyPr>
            <a:noAutofit/>
          </a:bodyPr>
          <a:lstStyle/>
          <a:p>
            <a:pPr algn="ctr"/>
            <a:r>
              <a:rPr lang="sk-SK" sz="3000" b="1" i="1" dirty="0"/>
              <a:t>Lebo slovo Božie je živé a mocné </a:t>
            </a:r>
            <a:br>
              <a:rPr lang="sk-SK" sz="3000" b="1" i="1" dirty="0"/>
            </a:br>
            <a:r>
              <a:rPr lang="sk-SK" sz="3000" b="1" i="1" dirty="0"/>
              <a:t>a je ostrejšie než ktorýkoľvek</a:t>
            </a:r>
            <a:br>
              <a:rPr lang="sk-SK" sz="3000" b="1" i="1" dirty="0"/>
            </a:br>
            <a:r>
              <a:rPr lang="sk-SK" sz="3000" b="1" i="1" dirty="0"/>
              <a:t>dvojsečný meč </a:t>
            </a:r>
            <a:br>
              <a:rPr lang="sk-SK" sz="3000" b="1" i="1" dirty="0"/>
            </a:br>
            <a:r>
              <a:rPr lang="sk-SK" sz="3000" b="1" i="1" dirty="0"/>
              <a:t>a preniká až do rozdelenia duše a ducha, </a:t>
            </a:r>
            <a:br>
              <a:rPr lang="sk-SK" sz="3000" b="1" i="1" dirty="0"/>
            </a:br>
            <a:r>
              <a:rPr lang="sk-SK" sz="3000" b="1" i="1" dirty="0"/>
              <a:t>kĺbov a špikov </a:t>
            </a:r>
            <a:br>
              <a:rPr lang="sk-SK" sz="3000" b="1" i="1" dirty="0"/>
            </a:br>
            <a:r>
              <a:rPr lang="sk-SK" sz="3000" b="1" i="1" dirty="0"/>
              <a:t>a je schopné posudzovať hnutie</a:t>
            </a:r>
            <a:br>
              <a:rPr lang="sk-SK" sz="3000" b="1" i="1" dirty="0"/>
            </a:br>
            <a:r>
              <a:rPr lang="sk-SK" sz="3000" b="1" i="1" dirty="0"/>
              <a:t>a zmýšľanie srdca.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>
          <a:xfrm>
            <a:off x="1495426" y="4285191"/>
            <a:ext cx="8534400" cy="687917"/>
          </a:xfrm>
        </p:spPr>
        <p:txBody>
          <a:bodyPr>
            <a:normAutofit/>
          </a:bodyPr>
          <a:lstStyle/>
          <a:p>
            <a:r>
              <a:rPr lang="sk-SK" sz="3600" b="1" i="1" dirty="0"/>
              <a:t>Žid 4, 12</a:t>
            </a:r>
            <a:endParaRPr lang="sk-SK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32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marcianosmx.com/wp-content/uploads/2013/02/antiguo_testamento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7826" r="2739" b="2636"/>
          <a:stretch/>
        </p:blipFill>
        <p:spPr bwMode="auto">
          <a:xfrm>
            <a:off x="1352549" y="19050"/>
            <a:ext cx="9500817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148687"/>
      </p:ext>
    </p:extLst>
  </p:cSld>
  <p:clrMapOvr>
    <a:masterClrMapping/>
  </p:clrMapOvr>
</p:sld>
</file>

<file path=ppt/theme/theme1.xml><?xml version="1.0" encoding="utf-8"?>
<a:theme xmlns:a="http://schemas.openxmlformats.org/drawingml/2006/main" name="Výsek">
  <a:themeElements>
    <a:clrScheme name="Výs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Výs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ýs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</TotalTime>
  <Words>189</Words>
  <Application>Microsoft Office PowerPoint</Application>
  <PresentationFormat>Širokouhlá</PresentationFormat>
  <Paragraphs>32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Výsek</vt:lpstr>
      <vt:lpstr>Biblia Božie slovo</vt:lpstr>
      <vt:lpstr>https://youtu.be/AEDeLrWK1FU </vt:lpstr>
      <vt:lpstr>ľudia medzi sebou rozprávajú</vt:lpstr>
      <vt:lpstr>Reč môže prebiehať v rôznych jazykoch, s použitím rozmanitých slov, alebo aj bez slov. </vt:lpstr>
      <vt:lpstr>Komunikácia </vt:lpstr>
      <vt:lpstr>Ako s nami rozpráva Boh?</vt:lpstr>
      <vt:lpstr>Biblia</vt:lpstr>
      <vt:lpstr>Nenapísal ju jeden človek.  Môžeme pokojne povedať, že je to celá knižnica.</vt:lpstr>
      <vt:lpstr>Bibliu tiež nazývame Božie slovo.  To neznamená, že všetko, čo je v nej napísané, povedal priamo Hospodin.  On viedol životy ľudí, ktorí napísali jednotlivé knihy Biblie a podali svoje svedectvo o tom, ako Pán Boh koná.  Pán Boh im jednotlivé slová nediktoval,  ale pisateľov inšpiroval, aby tú-ktorú knihu napísali a zaznamenali tak Božiu vôľu.</vt:lpstr>
      <vt:lpstr>Biblické knihy obsahujú</vt:lpstr>
      <vt:lpstr>Každé písmo, vdýchnuté od Boha,  (je) aj užitočné učiť, karhať, napravovať a vychovávať  v spravodlivosti,  aby bol človek Boží dokonalý  a spôsobný na všetko dobré.</vt:lpstr>
      <vt:lpstr>Biblia je príbehom</vt:lpstr>
      <vt:lpstr>Lebo slovo Božie je živé a mocné  a je ostrejšie než ktorýkoľvek dvojsečný meč  a preniká až do rozdelenia duše a ducha,  kĺbov a špikov  a je schopné posudzovať hnutie a zmýšľanie srdca. 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</dc:title>
  <dc:creator>Stanislav Grega</dc:creator>
  <cp:lastModifiedBy>Stanislav Grega</cp:lastModifiedBy>
  <cp:revision>20</cp:revision>
  <dcterms:created xsi:type="dcterms:W3CDTF">2013-10-09T06:15:23Z</dcterms:created>
  <dcterms:modified xsi:type="dcterms:W3CDTF">2017-09-07T07:54:18Z</dcterms:modified>
</cp:coreProperties>
</file>