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36" r:id="rId1"/>
  </p:sldMasterIdLst>
  <p:notesMasterIdLst>
    <p:notesMasterId r:id="rId11"/>
  </p:notesMasterIdLst>
  <p:sldIdLst>
    <p:sldId id="257" r:id="rId2"/>
    <p:sldId id="260" r:id="rId3"/>
    <p:sldId id="261" r:id="rId4"/>
    <p:sldId id="262" r:id="rId5"/>
    <p:sldId id="263" r:id="rId6"/>
    <p:sldId id="264" r:id="rId7"/>
    <p:sldId id="265" r:id="rId8"/>
    <p:sldId id="259" r:id="rId9"/>
    <p:sldId id="258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6" d="100"/>
          <a:sy n="96" d="100"/>
        </p:scale>
        <p:origin x="108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807A2-6E07-4F4A-A04E-BE443A338BB2}" type="datetimeFigureOut">
              <a:rPr lang="sk-SK" smtClean="0"/>
              <a:t>04.05.2016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C87D36-288A-4325-AAEC-650DF5E388C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34428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267D4-ADE0-4546-8E79-8E41D3AD0C11}" type="slidenum">
              <a:rPr lang="sk-SK" smtClean="0"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32468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267D4-ADE0-4546-8E79-8E41D3AD0C11}" type="slidenum">
              <a:rPr lang="sk-SK" smtClean="0"/>
              <a:t>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08351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207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140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257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5/4/2016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765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5/4/2016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632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5/4/2016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592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391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5/4/2016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140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50000"/>
              <a:lumOff val="5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5/4/2016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767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520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960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5/4/2016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3867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20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8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6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tabLst>
          <a:tab pos="1143000" algn="l"/>
        </a:tabLst>
        <a:defRPr sz="1400" kern="1200">
          <a:solidFill>
            <a:schemeClr val="bg2">
              <a:lumMod val="20000"/>
              <a:lumOff val="8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85676" y="2027082"/>
            <a:ext cx="7772400" cy="2547714"/>
          </a:xfrm>
        </p:spPr>
        <p:txBody>
          <a:bodyPr anchor="ctr"/>
          <a:lstStyle/>
          <a:p>
            <a:r>
              <a:rPr lang="sk-SK" altLang="sk-SK" sz="7700" b="1" dirty="0" smtClean="0">
                <a:solidFill>
                  <a:schemeClr val="tx1"/>
                </a:solidFill>
              </a:rPr>
              <a:t>Modlitba Pánova </a:t>
            </a:r>
            <a:r>
              <a:rPr lang="sk-SK" altLang="sk-SK" sz="7700" b="1" dirty="0" smtClean="0">
                <a:solidFill>
                  <a:schemeClr val="bg1"/>
                </a:solidFill>
              </a:rPr>
              <a:t>– </a:t>
            </a:r>
            <a:r>
              <a:rPr lang="sk-SK" altLang="sk-SK" sz="7700" b="1" dirty="0" smtClean="0">
                <a:solidFill>
                  <a:schemeClr val="bg1"/>
                </a:solidFill>
              </a:rPr>
              <a:t>6. </a:t>
            </a:r>
            <a:r>
              <a:rPr lang="sk-SK" altLang="sk-SK" sz="7700" b="1" dirty="0" smtClean="0">
                <a:solidFill>
                  <a:schemeClr val="bg1"/>
                </a:solidFill>
              </a:rPr>
              <a:t>prosba</a:t>
            </a:r>
            <a:endParaRPr lang="sk-SK" altLang="sk-SK" sz="7700" b="1" dirty="0">
              <a:solidFill>
                <a:schemeClr val="bg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85676" y="4882476"/>
            <a:ext cx="7772400" cy="897539"/>
          </a:xfrm>
        </p:spPr>
        <p:txBody>
          <a:bodyPr>
            <a:normAutofit/>
          </a:bodyPr>
          <a:lstStyle/>
          <a:p>
            <a:r>
              <a:rPr lang="pl-PL" sz="3200" b="1" dirty="0"/>
              <a:t>I neuvoď nás do pokušenia!</a:t>
            </a:r>
            <a:endParaRPr lang="sk-SK" altLang="sk-SK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417440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tky.sme.sk/foto/294381/pichlave-pokusenie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741" y="892203"/>
            <a:ext cx="7645676" cy="5097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Čo je pokušenie? 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7843287" y="3003258"/>
            <a:ext cx="3474720" cy="2908295"/>
          </a:xfrm>
          <a:solidFill>
            <a:schemeClr val="tx1">
              <a:lumMod val="65000"/>
              <a:alpha val="55000"/>
            </a:schemeClr>
          </a:solidFill>
        </p:spPr>
        <p:txBody>
          <a:bodyPr anchor="b">
            <a:normAutofit/>
          </a:bodyPr>
          <a:lstStyle/>
          <a:p>
            <a:pPr algn="r"/>
            <a:r>
              <a:rPr lang="sk-SK" sz="2800" dirty="0" smtClean="0">
                <a:solidFill>
                  <a:schemeClr val="tx1"/>
                </a:solidFill>
              </a:rPr>
              <a:t>Pokušenie je skúška, či naša viera pred Pánom Bohom obstojí. Či si svoju vieru vieme obhájiť. Pokušenie je zvádzanie na zlo. </a:t>
            </a:r>
            <a:endParaRPr lang="sk-SK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786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(</a:t>
            </a:r>
            <a:r>
              <a:rPr lang="sk-SK" dirty="0" err="1" smtClean="0"/>
              <a:t>Ne</a:t>
            </a:r>
            <a:r>
              <a:rPr lang="sk-SK" dirty="0" smtClean="0"/>
              <a:t>)veriaci človek: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2800" b="1" dirty="0" smtClean="0"/>
              <a:t>Neveriaci</a:t>
            </a:r>
            <a:r>
              <a:rPr lang="sk-SK" sz="2800" dirty="0" smtClean="0"/>
              <a:t> človek nedokáže odolať diablovi, lákadlám tohto sveta či žiadostiam vlastného tela. </a:t>
            </a:r>
          </a:p>
          <a:p>
            <a:r>
              <a:rPr lang="sk-SK" sz="2800" b="1" dirty="0" smtClean="0"/>
              <a:t>Veriaci</a:t>
            </a:r>
            <a:r>
              <a:rPr lang="sk-SK" sz="2800" dirty="0" smtClean="0"/>
              <a:t> človek má pomoc od Hospodina pri rozoznávaní dobrého od zlého. </a:t>
            </a:r>
            <a:endParaRPr lang="sk-SK" sz="2800" dirty="0"/>
          </a:p>
        </p:txBody>
      </p:sp>
      <p:pic>
        <p:nvPicPr>
          <p:cNvPr id="2050" name="Picture 2" descr="http://fotky.sme.sk/foto/303330/sladke-pokusenie?type=v&amp;x=650&amp;y=86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438" y="1110524"/>
            <a:ext cx="3475037" cy="463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7111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4.bp.blogspot.com/-mAfg3LFyfSE/Uhp8OEdELoI/AAAAAAAAA34/4inwyBayKhE/s1600/The-last-Temptation-of-Christ-still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5"/>
          <a:stretch/>
        </p:blipFill>
        <p:spPr bwMode="auto">
          <a:xfrm>
            <a:off x="3738184" y="746620"/>
            <a:ext cx="7830233" cy="5320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Aj Pán Ježiš bol pokúšaný diablom. 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 anchor="t">
            <a:normAutofit/>
          </a:bodyPr>
          <a:lstStyle/>
          <a:p>
            <a:pPr algn="r"/>
            <a:r>
              <a:rPr lang="sk-SK" sz="2800" dirty="0" smtClean="0">
                <a:solidFill>
                  <a:schemeClr val="bg1"/>
                </a:solidFill>
              </a:rPr>
              <a:t>On jediný v každom pokušení obstál. Nevykonal žiaden hriech, hoci ho diabol opakovane pokúšal. </a:t>
            </a:r>
            <a:endParaRPr lang="sk-SK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955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3.bp.blogspot.com/-g9ODlj2JLqw/VUGwSGCedJI/AAAAAAAAIrU/Nuv4olDA-jk/s1600/maxresdefault%2B(1)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03"/>
          <a:stretch/>
        </p:blipFill>
        <p:spPr bwMode="auto">
          <a:xfrm>
            <a:off x="3632434" y="759231"/>
            <a:ext cx="7961151" cy="5299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Diabol Pána Ježiša nabádal aby získal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2558055" cy="5120640"/>
          </a:xfrm>
          <a:solidFill>
            <a:schemeClr val="tx1">
              <a:lumMod val="65000"/>
              <a:alpha val="56000"/>
            </a:schemeClr>
          </a:solidFill>
        </p:spPr>
        <p:txBody>
          <a:bodyPr>
            <a:normAutofit/>
          </a:bodyPr>
          <a:lstStyle/>
          <a:p>
            <a:r>
              <a:rPr lang="sk-SK" sz="2800" b="1" dirty="0" smtClean="0">
                <a:solidFill>
                  <a:schemeClr val="tx1"/>
                </a:solidFill>
              </a:rPr>
              <a:t>Bohatstvo</a:t>
            </a:r>
            <a:r>
              <a:rPr lang="sk-SK" sz="2800" dirty="0" smtClean="0">
                <a:solidFill>
                  <a:schemeClr val="tx1"/>
                </a:solidFill>
              </a:rPr>
              <a:t> – premeň kamene na chlieb</a:t>
            </a:r>
          </a:p>
          <a:p>
            <a:r>
              <a:rPr lang="sk-SK" sz="2800" b="1" dirty="0" smtClean="0">
                <a:solidFill>
                  <a:schemeClr val="tx1"/>
                </a:solidFill>
              </a:rPr>
              <a:t>Obdiv</a:t>
            </a:r>
            <a:r>
              <a:rPr lang="sk-SK" sz="2800" dirty="0" smtClean="0">
                <a:solidFill>
                  <a:schemeClr val="tx1"/>
                </a:solidFill>
              </a:rPr>
              <a:t> – skoč zo strechy chrámu</a:t>
            </a:r>
          </a:p>
          <a:p>
            <a:r>
              <a:rPr lang="sk-SK" sz="2800" b="1" dirty="0" smtClean="0">
                <a:solidFill>
                  <a:schemeClr val="tx1"/>
                </a:solidFill>
              </a:rPr>
              <a:t>Márnu slávu </a:t>
            </a:r>
            <a:r>
              <a:rPr lang="sk-SK" sz="2800" dirty="0" smtClean="0">
                <a:solidFill>
                  <a:schemeClr val="tx1"/>
                </a:solidFill>
              </a:rPr>
              <a:t>– pokloň sa a dám Ti všetky kráľovstva sveta</a:t>
            </a:r>
            <a:endParaRPr lang="sk-SK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851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Pán Ježiš pokušeniam odolal. </a:t>
            </a:r>
            <a:endParaRPr lang="sk-SK" dirty="0"/>
          </a:p>
        </p:txBody>
      </p:sp>
      <p:pic>
        <p:nvPicPr>
          <p:cNvPr id="5122" name="Picture 2" descr="https://i1.wp.com/saint-matthews.org/wp-content/uploads/2014/07/Jesus-in-the-desert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49212" y="755959"/>
            <a:ext cx="7965014" cy="53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 anchor="t">
            <a:normAutofit/>
          </a:bodyPr>
          <a:lstStyle/>
          <a:p>
            <a:r>
              <a:rPr lang="sk-SK" sz="2800" dirty="0">
                <a:solidFill>
                  <a:schemeClr val="bg1"/>
                </a:solidFill>
              </a:rPr>
              <a:t>Porazil diabla Božím slovom</a:t>
            </a:r>
            <a:r>
              <a:rPr lang="sk-SK" sz="2800" dirty="0" smtClean="0">
                <a:solidFill>
                  <a:schemeClr val="bg1"/>
                </a:solidFill>
              </a:rPr>
              <a:t>. </a:t>
            </a:r>
          </a:p>
          <a:p>
            <a:r>
              <a:rPr lang="sk-SK" sz="2800" dirty="0" smtClean="0">
                <a:solidFill>
                  <a:schemeClr val="bg1"/>
                </a:solidFill>
              </a:rPr>
              <a:t>Bol svojmu Otcovi dokonale poslušný. </a:t>
            </a:r>
            <a:endParaRPr lang="sk-SK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247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media.freebibleimages.org/stories/FB_Jesus_5000/overview_images/020-jesus-5000.jpg?1441362893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5" b="4210"/>
          <a:stretch/>
        </p:blipFill>
        <p:spPr bwMode="auto">
          <a:xfrm>
            <a:off x="3679461" y="748340"/>
            <a:ext cx="7939290" cy="5352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Môže Boh pokúšať?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3833350" y="864108"/>
            <a:ext cx="3474720" cy="5120640"/>
          </a:xfrm>
          <a:solidFill>
            <a:schemeClr val="tx1">
              <a:lumMod val="65000"/>
              <a:alpha val="70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sk-SK" sz="2900" dirty="0" smtClean="0">
                <a:solidFill>
                  <a:schemeClr val="bg1"/>
                </a:solidFill>
              </a:rPr>
              <a:t>12 Blahoslavený </a:t>
            </a:r>
            <a:r>
              <a:rPr lang="sk-SK" sz="2900" dirty="0">
                <a:solidFill>
                  <a:schemeClr val="bg1"/>
                </a:solidFill>
              </a:rPr>
              <a:t>muž, ktorý vytrvá v pokúšaní, lebo keď sa osvedčil, prijme veniec života, ktorý zasľúbil (Pán) tým, čo Ho milujú</a:t>
            </a:r>
            <a:r>
              <a:rPr lang="sk-SK" sz="2900" dirty="0" smtClean="0">
                <a:solidFill>
                  <a:schemeClr val="bg1"/>
                </a:solidFill>
              </a:rPr>
              <a:t>. 13 Nech </a:t>
            </a:r>
            <a:r>
              <a:rPr lang="sk-SK" sz="2900" dirty="0">
                <a:solidFill>
                  <a:schemeClr val="bg1"/>
                </a:solidFill>
              </a:rPr>
              <a:t>nikto nehovorí v pokúšaní: Boh ma pokúša. Veď Boha nemožno pokúšať na zlé, a ani On nepokúša nikoho</a:t>
            </a:r>
            <a:r>
              <a:rPr lang="sk-SK" sz="2900" dirty="0" smtClean="0">
                <a:solidFill>
                  <a:schemeClr val="bg1"/>
                </a:solidFill>
              </a:rPr>
              <a:t>. 14 Ale </a:t>
            </a:r>
            <a:r>
              <a:rPr lang="sk-SK" sz="2900" dirty="0">
                <a:solidFill>
                  <a:schemeClr val="bg1"/>
                </a:solidFill>
              </a:rPr>
              <a:t>každý je pokúšaný tým, že ho vlastná žiadosť zachvacuje </a:t>
            </a:r>
            <a:r>
              <a:rPr lang="sk-SK" sz="2900" dirty="0" smtClean="0">
                <a:solidFill>
                  <a:schemeClr val="bg1"/>
                </a:solidFill>
              </a:rPr>
              <a:t>a zvádza. 15 Žiadosť </a:t>
            </a:r>
            <a:r>
              <a:rPr lang="sk-SK" sz="2900" dirty="0">
                <a:solidFill>
                  <a:schemeClr val="bg1"/>
                </a:solidFill>
              </a:rPr>
              <a:t>potom, keď počala, porodí hriech, a hriech - vykonaný - splodí smrť</a:t>
            </a:r>
            <a:r>
              <a:rPr lang="sk-SK" sz="2900" dirty="0" smtClean="0">
                <a:solidFill>
                  <a:schemeClr val="bg1"/>
                </a:solidFill>
              </a:rPr>
              <a:t>. </a:t>
            </a:r>
            <a:endParaRPr lang="sk-SK" sz="2800" dirty="0" smtClean="0">
              <a:solidFill>
                <a:schemeClr val="bg1"/>
              </a:solidFill>
            </a:endParaRPr>
          </a:p>
          <a:p>
            <a:r>
              <a:rPr lang="sk-SK" sz="2800" dirty="0" err="1" smtClean="0">
                <a:solidFill>
                  <a:schemeClr val="bg1"/>
                </a:solidFill>
              </a:rPr>
              <a:t>Jk</a:t>
            </a:r>
            <a:r>
              <a:rPr lang="sk-SK" sz="2800" dirty="0" smtClean="0">
                <a:solidFill>
                  <a:schemeClr val="bg1"/>
                </a:solidFill>
              </a:rPr>
              <a:t> 1,12-15</a:t>
            </a:r>
            <a:endParaRPr lang="sk-SK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5112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I neuvoď nás do pokušenia</a:t>
            </a:r>
            <a:r>
              <a:rPr lang="pl-PL" b="1" dirty="0" smtClean="0"/>
              <a:t>!</a:t>
            </a:r>
            <a:br>
              <a:rPr lang="pl-PL" b="1" dirty="0" smtClean="0"/>
            </a:br>
            <a:r>
              <a:rPr lang="sk-SK" altLang="sk-SK" sz="5400" b="1" dirty="0">
                <a:solidFill>
                  <a:schemeClr val="bg1"/>
                </a:solidFill>
              </a:rPr>
              <a:t/>
            </a:r>
            <a:br>
              <a:rPr lang="sk-SK" altLang="sk-SK" sz="5400" b="1" dirty="0">
                <a:solidFill>
                  <a:schemeClr val="bg1"/>
                </a:solidFill>
              </a:rPr>
            </a:br>
            <a:r>
              <a:rPr lang="sk-SK" dirty="0" smtClean="0"/>
              <a:t>Čo to </a:t>
            </a:r>
            <a:r>
              <a:rPr lang="sk-SK" dirty="0"/>
              <a:t>znamená?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3867912" y="868680"/>
            <a:ext cx="7424928" cy="5120640"/>
          </a:xfrm>
        </p:spPr>
        <p:txBody>
          <a:bodyPr>
            <a:noAutofit/>
          </a:bodyPr>
          <a:lstStyle/>
          <a:p>
            <a:r>
              <a:rPr lang="pl-PL" sz="3200" dirty="0"/>
              <a:t>Boh síce nikoho nepokúša, </a:t>
            </a:r>
            <a:endParaRPr lang="pl-PL" sz="3200" dirty="0" smtClean="0"/>
          </a:p>
          <a:p>
            <a:r>
              <a:rPr lang="pl-PL" sz="3200" dirty="0" smtClean="0"/>
              <a:t>ale </a:t>
            </a:r>
            <a:r>
              <a:rPr lang="pl-PL" sz="3200" dirty="0"/>
              <a:t>my prosíme v tejto prosbe, </a:t>
            </a:r>
            <a:r>
              <a:rPr lang="pl-PL" sz="3200" dirty="0" smtClean="0"/>
              <a:t>aby </a:t>
            </a:r>
            <a:r>
              <a:rPr lang="sk-SK" sz="3200" dirty="0" smtClean="0"/>
              <a:t>nás </a:t>
            </a:r>
            <a:r>
              <a:rPr lang="sk-SK" sz="3200" dirty="0"/>
              <a:t>On sám ráčil ochrániť a zachovať, aby nás diabol, (zlý</a:t>
            </a:r>
            <a:r>
              <a:rPr lang="sk-SK" sz="3200" dirty="0" smtClean="0"/>
              <a:t>) </a:t>
            </a:r>
            <a:r>
              <a:rPr lang="sk-SK" sz="3200" dirty="0"/>
              <a:t>svet a naše telo nesklamali a nezviedli z pravej viery k povere</a:t>
            </a:r>
            <a:r>
              <a:rPr lang="sk-SK" sz="3200" dirty="0" smtClean="0"/>
              <a:t>, zúfalstvu </a:t>
            </a:r>
            <a:r>
              <a:rPr lang="sk-SK" sz="3200" dirty="0"/>
              <a:t>a iným ťažkým hriechom a </a:t>
            </a:r>
            <a:r>
              <a:rPr lang="sk-SK" sz="3200" dirty="0" err="1"/>
              <a:t>nešľachetnostiam</a:t>
            </a:r>
            <a:r>
              <a:rPr lang="sk-SK" sz="3200" dirty="0"/>
              <a:t>; </a:t>
            </a:r>
            <a:endParaRPr lang="sk-SK" sz="3200" dirty="0" smtClean="0"/>
          </a:p>
          <a:p>
            <a:r>
              <a:rPr lang="sk-SK" sz="3200" dirty="0" smtClean="0"/>
              <a:t>a keby sme </a:t>
            </a:r>
            <a:r>
              <a:rPr lang="sk-SK" sz="3200" dirty="0"/>
              <a:t>nimi boli niekedy pokúšaní, aby sme predsa </a:t>
            </a:r>
            <a:r>
              <a:rPr lang="sk-SK" sz="3200" dirty="0" smtClean="0"/>
              <a:t>obstáli a </a:t>
            </a:r>
            <a:r>
              <a:rPr lang="sk-SK" sz="3200" dirty="0"/>
              <a:t>napokon zvíťazili.</a:t>
            </a:r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3769872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85676" y="2027082"/>
            <a:ext cx="7772400" cy="2547714"/>
          </a:xfrm>
        </p:spPr>
        <p:txBody>
          <a:bodyPr anchor="ctr"/>
          <a:lstStyle/>
          <a:p>
            <a:r>
              <a:rPr lang="sk-SK" altLang="sk-SK" sz="7700" b="1" dirty="0" smtClean="0">
                <a:solidFill>
                  <a:schemeClr val="tx1"/>
                </a:solidFill>
              </a:rPr>
              <a:t>Modlitba Pánova </a:t>
            </a:r>
            <a:r>
              <a:rPr lang="sk-SK" altLang="sk-SK" sz="7700" b="1" dirty="0" smtClean="0">
                <a:solidFill>
                  <a:schemeClr val="bg1"/>
                </a:solidFill>
              </a:rPr>
              <a:t>– </a:t>
            </a:r>
            <a:r>
              <a:rPr lang="sk-SK" altLang="sk-SK" sz="7700" b="1" dirty="0" smtClean="0">
                <a:solidFill>
                  <a:schemeClr val="bg1"/>
                </a:solidFill>
              </a:rPr>
              <a:t>6. </a:t>
            </a:r>
            <a:r>
              <a:rPr lang="sk-SK" altLang="sk-SK" sz="7700" b="1" dirty="0" smtClean="0">
                <a:solidFill>
                  <a:schemeClr val="bg1"/>
                </a:solidFill>
              </a:rPr>
              <a:t>prosba</a:t>
            </a:r>
            <a:endParaRPr lang="sk-SK" altLang="sk-SK" sz="7700" b="1" dirty="0">
              <a:solidFill>
                <a:schemeClr val="bg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85676" y="4882476"/>
            <a:ext cx="7772400" cy="897539"/>
          </a:xfrm>
        </p:spPr>
        <p:txBody>
          <a:bodyPr>
            <a:normAutofit/>
          </a:bodyPr>
          <a:lstStyle/>
          <a:p>
            <a:r>
              <a:rPr lang="pl-PL" sz="3200" b="1" dirty="0"/>
              <a:t>I neuvoď nás do pokušenia!</a:t>
            </a:r>
            <a:endParaRPr lang="sk-SK" altLang="sk-SK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804469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 autoUpdateAnimBg="0"/>
    </p:bldLst>
  </p:timing>
</p:sld>
</file>

<file path=ppt/theme/theme1.xml><?xml version="1.0" encoding="utf-8"?>
<a:theme xmlns:a="http://schemas.openxmlformats.org/drawingml/2006/main" name="Rám">
  <a:themeElements>
    <a:clrScheme name="Zelená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Rám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Rám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9935E573-C197-41A8-BCA1-5D5F62C560B7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TM03457475[[fn=Rám]]</Template>
  <TotalTime>267</TotalTime>
  <Words>317</Words>
  <Application>Microsoft Office PowerPoint</Application>
  <PresentationFormat>Širokouhlá</PresentationFormat>
  <Paragraphs>27</Paragraphs>
  <Slides>9</Slides>
  <Notes>2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9</vt:i4>
      </vt:variant>
    </vt:vector>
  </HeadingPairs>
  <TitlesOfParts>
    <vt:vector size="14" baseType="lpstr">
      <vt:lpstr>Arial</vt:lpstr>
      <vt:lpstr>Calibri</vt:lpstr>
      <vt:lpstr>Corbel</vt:lpstr>
      <vt:lpstr>Wingdings 2</vt:lpstr>
      <vt:lpstr>Rám</vt:lpstr>
      <vt:lpstr>Modlitba Pánova – 6. prosba</vt:lpstr>
      <vt:lpstr>Čo je pokušenie? </vt:lpstr>
      <vt:lpstr>(Ne)veriaci človek:</vt:lpstr>
      <vt:lpstr>Aj Pán Ježiš bol pokúšaný diablom. </vt:lpstr>
      <vt:lpstr>Diabol Pána Ježiša nabádal aby získal</vt:lpstr>
      <vt:lpstr>Pán Ježiš pokušeniam odolal. </vt:lpstr>
      <vt:lpstr>Môže Boh pokúšať?</vt:lpstr>
      <vt:lpstr>I neuvoď nás do pokušenia!  Čo to znamená?</vt:lpstr>
      <vt:lpstr>Modlitba Pánova – 6. prosba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Stanislav Grega</dc:creator>
  <cp:lastModifiedBy>Stanislav Grega</cp:lastModifiedBy>
  <cp:revision>69</cp:revision>
  <dcterms:created xsi:type="dcterms:W3CDTF">2016-02-17T08:33:44Z</dcterms:created>
  <dcterms:modified xsi:type="dcterms:W3CDTF">2016-05-04T09:04:07Z</dcterms:modified>
</cp:coreProperties>
</file>