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936" r:id="rId1"/>
  </p:sldMasterIdLst>
  <p:notesMasterIdLst>
    <p:notesMasterId r:id="rId8"/>
  </p:notesMasterIdLst>
  <p:sldIdLst>
    <p:sldId id="257" r:id="rId2"/>
    <p:sldId id="261" r:id="rId3"/>
    <p:sldId id="262" r:id="rId4"/>
    <p:sldId id="260" r:id="rId5"/>
    <p:sldId id="259" r:id="rId6"/>
    <p:sldId id="258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100" d="100"/>
          <a:sy n="100" d="100"/>
        </p:scale>
        <p:origin x="852" y="3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D807A2-6E07-4F4A-A04E-BE443A338BB2}" type="datetimeFigureOut">
              <a:rPr lang="sk-SK" smtClean="0"/>
              <a:t>27.04.2016</a:t>
            </a:fld>
            <a:endParaRPr lang="sk-SK"/>
          </a:p>
        </p:txBody>
      </p:sp>
      <p:sp>
        <p:nvSpPr>
          <p:cNvPr id="4" name="Zástupný symbol obrazu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/>
          </a:p>
        </p:txBody>
      </p:sp>
      <p:sp>
        <p:nvSpPr>
          <p:cNvPr id="5" name="Zástupný symbol poznámo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C87D36-288A-4325-AAEC-650DF5E388CE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9344281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9267D4-ADE0-4546-8E79-8E41D3AD0C11}" type="slidenum">
              <a:rPr lang="sk-SK" smtClean="0"/>
              <a:t>1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4324683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sk-SK" smtClean="0"/>
              <a:t>Upravte štýl predlohy podnadpisov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4/27/2016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82078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4/27/2016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21404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4/27/2016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32575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4/27/2016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47659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4/27/2016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56327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4/27/2016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65920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4/27/2016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53919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4/27/2016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61408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50000"/>
              <a:lumOff val="5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 smtClean="0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4/27/2016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97679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4/27/2016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25207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4/27/2016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39607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smtClean="0"/>
              <a:pPr/>
              <a:t>4/27/2016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038679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37" r:id="rId1"/>
    <p:sldLayoutId id="2147483938" r:id="rId2"/>
    <p:sldLayoutId id="2147483939" r:id="rId3"/>
    <p:sldLayoutId id="2147483940" r:id="rId4"/>
    <p:sldLayoutId id="2147483941" r:id="rId5"/>
    <p:sldLayoutId id="2147483942" r:id="rId6"/>
    <p:sldLayoutId id="2147483943" r:id="rId7"/>
    <p:sldLayoutId id="2147483944" r:id="rId8"/>
    <p:sldLayoutId id="2147483945" r:id="rId9"/>
    <p:sldLayoutId id="2147483946" r:id="rId10"/>
    <p:sldLayoutId id="2147483947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tabLst>
          <a:tab pos="1143000" algn="l"/>
        </a:tabLst>
        <a:defRPr sz="2000" kern="1200">
          <a:solidFill>
            <a:schemeClr val="bg2">
              <a:lumMod val="20000"/>
              <a:lumOff val="80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tabLst>
          <a:tab pos="1143000" algn="l"/>
        </a:tabLst>
        <a:defRPr sz="1800" kern="1200">
          <a:solidFill>
            <a:schemeClr val="bg2">
              <a:lumMod val="20000"/>
              <a:lumOff val="80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tabLst>
          <a:tab pos="1143000" algn="l"/>
        </a:tabLst>
        <a:defRPr sz="1600" kern="1200">
          <a:solidFill>
            <a:schemeClr val="bg2">
              <a:lumMod val="20000"/>
              <a:lumOff val="80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tabLst>
          <a:tab pos="1143000" algn="l"/>
        </a:tabLst>
        <a:defRPr sz="1400" kern="1200">
          <a:solidFill>
            <a:schemeClr val="bg2">
              <a:lumMod val="20000"/>
              <a:lumOff val="80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tabLst>
          <a:tab pos="1143000" algn="l"/>
        </a:tabLst>
        <a:defRPr sz="1400" kern="1200">
          <a:solidFill>
            <a:schemeClr val="bg2">
              <a:lumMod val="20000"/>
              <a:lumOff val="8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tabLst>
          <a:tab pos="1143000" algn="l"/>
        </a:tabLst>
        <a:defRPr sz="1400" kern="1200">
          <a:solidFill>
            <a:schemeClr val="bg2">
              <a:lumMod val="20000"/>
              <a:lumOff val="80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tabLst>
          <a:tab pos="1143000" algn="l"/>
        </a:tabLst>
        <a:defRPr sz="1400" kern="1200">
          <a:solidFill>
            <a:schemeClr val="bg2">
              <a:lumMod val="20000"/>
              <a:lumOff val="80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tabLst>
          <a:tab pos="1143000" algn="l"/>
        </a:tabLst>
        <a:defRPr sz="1400" kern="1200">
          <a:solidFill>
            <a:schemeClr val="bg2">
              <a:lumMod val="20000"/>
              <a:lumOff val="80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tabLst>
          <a:tab pos="1143000" algn="l"/>
        </a:tabLst>
        <a:defRPr sz="1400" kern="1200">
          <a:solidFill>
            <a:schemeClr val="bg2">
              <a:lumMod val="20000"/>
              <a:lumOff val="80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85676" y="2027082"/>
            <a:ext cx="7772400" cy="2547714"/>
          </a:xfrm>
        </p:spPr>
        <p:txBody>
          <a:bodyPr anchor="ctr"/>
          <a:lstStyle/>
          <a:p>
            <a:r>
              <a:rPr lang="sk-SK" altLang="sk-SK" sz="7700" b="1" dirty="0" smtClean="0">
                <a:solidFill>
                  <a:schemeClr val="bg1"/>
                </a:solidFill>
              </a:rPr>
              <a:t>Modlitba Pánova – 5. prosba</a:t>
            </a:r>
            <a:endParaRPr lang="sk-SK" altLang="sk-SK" sz="7700" b="1" dirty="0">
              <a:solidFill>
                <a:schemeClr val="bg1"/>
              </a:solidFill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085676" y="4882476"/>
            <a:ext cx="7772400" cy="897539"/>
          </a:xfrm>
        </p:spPr>
        <p:txBody>
          <a:bodyPr>
            <a:normAutofit fontScale="77500" lnSpcReduction="20000"/>
          </a:bodyPr>
          <a:lstStyle/>
          <a:p>
            <a:r>
              <a:rPr lang="sk-SK" altLang="sk-SK" sz="4800" b="1" dirty="0" smtClean="0">
                <a:solidFill>
                  <a:schemeClr val="bg1"/>
                </a:solidFill>
              </a:rPr>
              <a:t>A odpusť nám viny </a:t>
            </a:r>
            <a:r>
              <a:rPr lang="sk-SK" altLang="sk-SK" sz="4800" b="1" dirty="0" smtClean="0">
                <a:solidFill>
                  <a:schemeClr val="bg1"/>
                </a:solidFill>
              </a:rPr>
              <a:t>naše</a:t>
            </a:r>
            <a:r>
              <a:rPr lang="sk-SK" altLang="sk-SK" sz="4400" b="1" dirty="0">
                <a:solidFill>
                  <a:schemeClr val="bg1"/>
                </a:solidFill>
              </a:rPr>
              <a:t>, ako aj my odpúšťame vinníkom svojim</a:t>
            </a:r>
            <a:r>
              <a:rPr lang="sk-SK" altLang="sk-SK" sz="4400" b="1" dirty="0" smtClean="0">
                <a:solidFill>
                  <a:schemeClr val="bg1"/>
                </a:solidFill>
              </a:rPr>
              <a:t>!</a:t>
            </a:r>
            <a:endParaRPr lang="sk-SK" altLang="sk-SK" sz="4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8417440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1" grpId="0" build="p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i.huffpost.com/gen/1082249/images/o-FORGIVENESS-facebook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1156" y="750532"/>
            <a:ext cx="8013381" cy="5342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altLang="sk-SK" b="1" dirty="0">
                <a:solidFill>
                  <a:schemeClr val="tx1"/>
                </a:solidFill>
              </a:rPr>
              <a:t>A odpusť nám viny </a:t>
            </a:r>
            <a:r>
              <a:rPr lang="sk-SK" altLang="sk-SK" b="1" dirty="0" smtClean="0">
                <a:solidFill>
                  <a:schemeClr val="tx1"/>
                </a:solidFill>
              </a:rPr>
              <a:t>naše</a:t>
            </a:r>
            <a:endParaRPr lang="sk-SK" dirty="0">
              <a:solidFill>
                <a:schemeClr val="tx1"/>
              </a:solidFill>
            </a:endParaRPr>
          </a:p>
        </p:txBody>
      </p:sp>
      <p:sp>
        <p:nvSpPr>
          <p:cNvPr id="5" name="Zástupný symbol obsahu 4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sk-SK" sz="2800" dirty="0" smtClean="0"/>
              <a:t>V tejto modlitbe vyznávame nášmu Otcovi v nebesiach, že sme hriešni a prosíme Ho, aby nám, teda mne i všetkým ľuďom, milostivo a láskavo odpustil všetky viny a hriechy. </a:t>
            </a:r>
            <a:endParaRPr lang="sk-SK" sz="2800" dirty="0"/>
          </a:p>
        </p:txBody>
      </p:sp>
    </p:spTree>
    <p:extLst>
      <p:ext uri="{BB962C8B-B14F-4D97-AF65-F5344CB8AC3E}">
        <p14:creationId xmlns:p14="http://schemas.microsoft.com/office/powerpoint/2010/main" val="1279612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altLang="sk-SK" b="1" dirty="0">
                <a:solidFill>
                  <a:schemeClr val="tx1"/>
                </a:solidFill>
              </a:rPr>
              <a:t>A odpusť nám viny </a:t>
            </a:r>
            <a:r>
              <a:rPr lang="sk-SK" altLang="sk-SK" b="1" dirty="0" smtClean="0">
                <a:solidFill>
                  <a:schemeClr val="tx1"/>
                </a:solidFill>
              </a:rPr>
              <a:t>naše</a:t>
            </a:r>
            <a:endParaRPr lang="sk-SK" dirty="0">
              <a:solidFill>
                <a:schemeClr val="tx1"/>
              </a:solidFill>
            </a:endParaRPr>
          </a:p>
        </p:txBody>
      </p:sp>
      <p:sp>
        <p:nvSpPr>
          <p:cNvPr id="2" name="Zástupný symbol obsahu 1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sk-SK" sz="2800" dirty="0" smtClean="0"/>
              <a:t>Prosíme, aby nás milostivý Boh pre naše viny a hriechy netrestal. </a:t>
            </a:r>
          </a:p>
          <a:p>
            <a:r>
              <a:rPr lang="sk-SK" sz="2800" dirty="0" smtClean="0"/>
              <a:t>Každý deň mnoho hrešíme a zaslúžili by sme si trest. </a:t>
            </a:r>
          </a:p>
          <a:p>
            <a:r>
              <a:rPr lang="sk-SK" sz="2800" dirty="0" smtClean="0"/>
              <a:t>No Boh sa nad hriešnym človekom zmiloval v Ježišovi Kristovi. </a:t>
            </a:r>
            <a:endParaRPr lang="sk-SK" sz="2800" dirty="0"/>
          </a:p>
        </p:txBody>
      </p:sp>
      <p:pic>
        <p:nvPicPr>
          <p:cNvPr id="2050" name="Picture 2" descr="http://2.bp.blogspot.com/-jLv0vkzC3Wg/UQS1bk9WEWI/AAAAAAAADRA/ZAr-c5X584U/s1600/jesus-de-nazareth1.jpg"/>
          <p:cNvPicPr>
            <a:picLocks noGrp="1" noChangeAspect="1" noChangeArrowheads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85" r="17267"/>
          <a:stretch/>
        </p:blipFill>
        <p:spPr bwMode="auto">
          <a:xfrm flipH="1">
            <a:off x="3962398" y="868680"/>
            <a:ext cx="3550996" cy="5120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1427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altLang="sk-SK" b="1" dirty="0" smtClean="0">
                <a:solidFill>
                  <a:schemeClr val="tx1"/>
                </a:solidFill>
              </a:rPr>
              <a:t>... ako aj my odpúšťame vinníkom svojim!</a:t>
            </a:r>
            <a:r>
              <a:rPr lang="sk-SK" altLang="sk-SK" b="1" dirty="0">
                <a:solidFill>
                  <a:schemeClr val="tx1"/>
                </a:solidFill>
              </a:rPr>
              <a:t/>
            </a:r>
            <a:br>
              <a:rPr lang="sk-SK" altLang="sk-SK" b="1" dirty="0">
                <a:solidFill>
                  <a:schemeClr val="tx1"/>
                </a:solidFill>
              </a:rPr>
            </a:br>
            <a:endParaRPr lang="sk-SK" dirty="0">
              <a:solidFill>
                <a:schemeClr val="tx1"/>
              </a:solidFill>
            </a:endParaRPr>
          </a:p>
        </p:txBody>
      </p:sp>
      <p:sp>
        <p:nvSpPr>
          <p:cNvPr id="5" name="Zástupný symbol obsahu 4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sk-SK" sz="2800" dirty="0" smtClean="0"/>
              <a:t>V tejto prosbe sľubujeme Pánu Bohu, že odpustíme všetkým, ktorí sa proti nám prehrešili ktorí nám úmyselne, či neúmyselne ublížili. </a:t>
            </a:r>
            <a:endParaRPr lang="sk-SK" sz="2800" dirty="0"/>
          </a:p>
        </p:txBody>
      </p:sp>
      <p:pic>
        <p:nvPicPr>
          <p:cNvPr id="3074" name="Picture 2" descr="http://2f1x5k43c8ijde721cf37k9f.wpengine.netdna-cdn.com/wp-content/uploads/2011/05/DSC_00751.jpg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86" r="21289"/>
          <a:stretch/>
        </p:blipFill>
        <p:spPr bwMode="auto">
          <a:xfrm>
            <a:off x="8010143" y="1123837"/>
            <a:ext cx="3343658" cy="4879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7195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Čo to znamená?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3954914" y="1260484"/>
            <a:ext cx="7627485" cy="4464536"/>
          </a:xfrm>
        </p:spPr>
        <p:txBody>
          <a:bodyPr>
            <a:noAutofit/>
          </a:bodyPr>
          <a:lstStyle/>
          <a:p>
            <a:r>
              <a:rPr lang="sk-SK" sz="3200" dirty="0"/>
              <a:t>V tejto prosbe prosíme, aby Otec nebeský nehľadel na </a:t>
            </a:r>
            <a:r>
              <a:rPr lang="sk-SK" sz="3200" dirty="0"/>
              <a:t>naše hriechy </a:t>
            </a:r>
            <a:r>
              <a:rPr lang="sk-SK" sz="3200" dirty="0"/>
              <a:t>a neodmietal naše prosby; lebo nie sme hodní ničoho</a:t>
            </a:r>
            <a:r>
              <a:rPr lang="sk-SK" sz="3200" dirty="0"/>
              <a:t>, </a:t>
            </a:r>
            <a:r>
              <a:rPr lang="pl-PL" sz="3200" dirty="0"/>
              <a:t>za </a:t>
            </a:r>
            <a:r>
              <a:rPr lang="pl-PL" sz="3200" dirty="0"/>
              <a:t>čo prosíme a ani si to nezasluhujeme, ale aby nám to </a:t>
            </a:r>
            <a:r>
              <a:rPr lang="pl-PL" sz="3200" dirty="0"/>
              <a:t>všetko </a:t>
            </a:r>
            <a:r>
              <a:rPr lang="sk-SK" sz="3200" dirty="0"/>
              <a:t>dal </a:t>
            </a:r>
            <a:r>
              <a:rPr lang="sk-SK" sz="3200" dirty="0"/>
              <a:t>zo svojej milosti; lebo my každý deň mnoho hrešíme a </a:t>
            </a:r>
            <a:r>
              <a:rPr lang="sk-SK" sz="3200" dirty="0"/>
              <a:t>len samý </a:t>
            </a:r>
            <a:r>
              <a:rPr lang="sk-SK" sz="3200" dirty="0"/>
              <a:t>trest </a:t>
            </a:r>
            <a:r>
              <a:rPr lang="sk-SK" sz="3200" dirty="0"/>
              <a:t>si zasluhujeme</a:t>
            </a:r>
            <a:r>
              <a:rPr lang="sk-SK" sz="3200" dirty="0"/>
              <a:t>. Tak chceme aj my srdečne </a:t>
            </a:r>
            <a:r>
              <a:rPr lang="sk-SK" sz="3200" dirty="0"/>
              <a:t>odpúšťať a </a:t>
            </a:r>
            <a:r>
              <a:rPr lang="sk-SK" sz="3200" dirty="0"/>
              <a:t>dobre činiť tým, ktorí by sa proti nám prehrešili.</a:t>
            </a:r>
          </a:p>
        </p:txBody>
      </p:sp>
    </p:spTree>
    <p:extLst>
      <p:ext uri="{BB962C8B-B14F-4D97-AF65-F5344CB8AC3E}">
        <p14:creationId xmlns:p14="http://schemas.microsoft.com/office/powerpoint/2010/main" val="3166587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8000" dirty="0" smtClean="0"/>
              <a:t>Video</a:t>
            </a:r>
            <a:endParaRPr lang="sk-SK" sz="8000" dirty="0"/>
          </a:p>
        </p:txBody>
      </p:sp>
      <p:sp>
        <p:nvSpPr>
          <p:cNvPr id="6" name="Zástupný symbol obsahu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7200" dirty="0" smtClean="0"/>
              <a:t>NZ 11</a:t>
            </a:r>
          </a:p>
          <a:p>
            <a:r>
              <a:rPr lang="sk-SK" altLang="sk-SK" sz="7200" smtClean="0"/>
              <a:t>Odpusť  </a:t>
            </a:r>
            <a:r>
              <a:rPr lang="sk-SK" altLang="sk-SK" sz="7200" dirty="0"/>
              <a:t>nám viny naše</a:t>
            </a:r>
            <a:endParaRPr lang="sk-SK" sz="7200" dirty="0"/>
          </a:p>
        </p:txBody>
      </p:sp>
      <p:sp>
        <p:nvSpPr>
          <p:cNvPr id="7" name="Zástupný symbol textu 6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03453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ám">
  <a:themeElements>
    <a:clrScheme name="Rám">
      <a:dk1>
        <a:sysClr val="windowText" lastClr="000000"/>
      </a:dk1>
      <a:lt1>
        <a:sysClr val="window" lastClr="FFFFFF"/>
      </a:lt1>
      <a:dk2>
        <a:srgbClr val="4A3F38"/>
      </a:dk2>
      <a:lt2>
        <a:srgbClr val="EEEDCB"/>
      </a:lt2>
      <a:accent1>
        <a:srgbClr val="818E9F"/>
      </a:accent1>
      <a:accent2>
        <a:srgbClr val="D26400"/>
      </a:accent2>
      <a:accent3>
        <a:srgbClr val="C3BA45"/>
      </a:accent3>
      <a:accent4>
        <a:srgbClr val="8A8552"/>
      </a:accent4>
      <a:accent5>
        <a:srgbClr val="F3B843"/>
      </a:accent5>
      <a:accent6>
        <a:srgbClr val="786C71"/>
      </a:accent6>
      <a:hlink>
        <a:srgbClr val="46A7CA"/>
      </a:hlink>
      <a:folHlink>
        <a:srgbClr val="B2B2B2"/>
      </a:folHlink>
    </a:clrScheme>
    <a:fontScheme name="Rám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Rám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9935E573-C197-41A8-BCA1-5D5F62C560B7}"/>
    </a:ext>
  </a:extLst>
</a:theme>
</file>

<file path=ppt/theme/theme2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TM03457475[[fn=Rám]]</Template>
  <TotalTime>222</TotalTime>
  <Words>215</Words>
  <Application>Microsoft Office PowerPoint</Application>
  <PresentationFormat>Širokouhlá</PresentationFormat>
  <Paragraphs>16</Paragraphs>
  <Slides>6</Slides>
  <Notes>1</Notes>
  <HiddenSlides>0</HiddenSlides>
  <MMClips>0</MMClips>
  <ScaleCrop>false</ScaleCrop>
  <HeadingPairs>
    <vt:vector size="6" baseType="variant">
      <vt:variant>
        <vt:lpstr>Použité písma</vt:lpstr>
      </vt:variant>
      <vt:variant>
        <vt:i4>4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6</vt:i4>
      </vt:variant>
    </vt:vector>
  </HeadingPairs>
  <TitlesOfParts>
    <vt:vector size="11" baseType="lpstr">
      <vt:lpstr>Arial</vt:lpstr>
      <vt:lpstr>Calibri</vt:lpstr>
      <vt:lpstr>Corbel</vt:lpstr>
      <vt:lpstr>Wingdings 2</vt:lpstr>
      <vt:lpstr>Rám</vt:lpstr>
      <vt:lpstr>Modlitba Pánova – 5. prosba</vt:lpstr>
      <vt:lpstr>A odpusť nám viny naše</vt:lpstr>
      <vt:lpstr>A odpusť nám viny naše</vt:lpstr>
      <vt:lpstr>... ako aj my odpúšťame vinníkom svojim! </vt:lpstr>
      <vt:lpstr>Čo to znamená?</vt:lpstr>
      <vt:lpstr>Video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Prezentácia programu PowerPoint</dc:title>
  <dc:creator>Stanislav Grega</dc:creator>
  <cp:lastModifiedBy>Stanislav Grega</cp:lastModifiedBy>
  <cp:revision>61</cp:revision>
  <dcterms:created xsi:type="dcterms:W3CDTF">2016-02-17T08:33:44Z</dcterms:created>
  <dcterms:modified xsi:type="dcterms:W3CDTF">2016-04-27T09:06:17Z</dcterms:modified>
</cp:coreProperties>
</file>