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6" r:id="rId4"/>
    <p:sldId id="267" r:id="rId5"/>
    <p:sldId id="258" r:id="rId6"/>
    <p:sldId id="264" r:id="rId7"/>
    <p:sldId id="265" r:id="rId8"/>
    <p:sldId id="259" r:id="rId9"/>
    <p:sldId id="268" r:id="rId10"/>
    <p:sldId id="269" r:id="rId11"/>
    <p:sldId id="270" r:id="rId12"/>
    <p:sldId id="271" r:id="rId13"/>
    <p:sldId id="272" r:id="rId14"/>
    <p:sldId id="260" r:id="rId15"/>
    <p:sldId id="261" r:id="rId16"/>
    <p:sldId id="262" r:id="rId17"/>
    <p:sldId id="263" r:id="rId18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29" autoAdjust="0"/>
  </p:normalViewPr>
  <p:slideViewPr>
    <p:cSldViewPr>
      <p:cViewPr varScale="1">
        <p:scale>
          <a:sx n="105" d="100"/>
          <a:sy n="105" d="100"/>
        </p:scale>
        <p:origin x="131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D587BE-6E69-4F76-ADA1-831D9E46AF1E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FA4629C1-A9BC-4335-A890-163DA9BB32AA}">
      <dgm:prSet phldrT="[Text]"/>
      <dgm:spPr/>
      <dgm:t>
        <a:bodyPr/>
        <a:lstStyle/>
        <a:p>
          <a:r>
            <a:rPr lang="sk-SK" dirty="0">
              <a:latin typeface="Arial" panose="020B0604020202020204" pitchFamily="34" charset="0"/>
              <a:cs typeface="Arial" panose="020B0604020202020204" pitchFamily="34" charset="0"/>
            </a:rPr>
            <a:t>Duchovný rozdelený podľa </a:t>
          </a:r>
          <a:r>
            <a:rPr lang="sk-SK" dirty="0" err="1">
              <a:latin typeface="Arial" panose="020B0604020202020204" pitchFamily="34" charset="0"/>
              <a:cs typeface="Arial" panose="020B0604020202020204" pitchFamily="34" charset="0"/>
            </a:rPr>
            <a:t>ŠtB</a:t>
          </a:r>
          <a:endParaRPr lang="sk-SK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27545E2-9BDB-480A-A9DC-84707172008E}" type="parTrans" cxnId="{C04DBFA3-F78B-418F-8895-3A240130F921}">
      <dgm:prSet/>
      <dgm:spPr/>
      <dgm:t>
        <a:bodyPr/>
        <a:lstStyle/>
        <a:p>
          <a:endParaRPr lang="sk-SK"/>
        </a:p>
      </dgm:t>
    </dgm:pt>
    <dgm:pt modelId="{7158B302-A693-4707-A19A-29BA2A79F4E5}" type="sibTrans" cxnId="{C04DBFA3-F78B-418F-8895-3A240130F921}">
      <dgm:prSet/>
      <dgm:spPr/>
      <dgm:t>
        <a:bodyPr/>
        <a:lstStyle/>
        <a:p>
          <a:endParaRPr lang="sk-SK"/>
        </a:p>
      </dgm:t>
    </dgm:pt>
    <dgm:pt modelId="{4A07289C-6E7B-4293-A04C-24ADFE364FD1}">
      <dgm:prSet phldrT="[Text]"/>
      <dgm:spPr/>
      <dgm:t>
        <a:bodyPr/>
        <a:lstStyle/>
        <a:p>
          <a:r>
            <a:rPr lang="sk-SK" dirty="0">
              <a:latin typeface="Arial" panose="020B0604020202020204" pitchFamily="34" charset="0"/>
              <a:cs typeface="Arial" panose="020B0604020202020204" pitchFamily="34" charset="0"/>
            </a:rPr>
            <a:t>1. spoľahlivý kňazi</a:t>
          </a:r>
        </a:p>
      </dgm:t>
    </dgm:pt>
    <dgm:pt modelId="{52428EA9-970C-4558-A90D-F23CE9BE8D48}" type="parTrans" cxnId="{3066D9CC-9EAE-4583-B85D-EFEE0ECD957D}">
      <dgm:prSet/>
      <dgm:spPr/>
      <dgm:t>
        <a:bodyPr/>
        <a:lstStyle/>
        <a:p>
          <a:endParaRPr lang="sk-SK"/>
        </a:p>
      </dgm:t>
    </dgm:pt>
    <dgm:pt modelId="{BF443AD2-8340-408E-9C68-D9D793C1C7BB}" type="sibTrans" cxnId="{3066D9CC-9EAE-4583-B85D-EFEE0ECD957D}">
      <dgm:prSet/>
      <dgm:spPr/>
      <dgm:t>
        <a:bodyPr/>
        <a:lstStyle/>
        <a:p>
          <a:endParaRPr lang="sk-SK"/>
        </a:p>
      </dgm:t>
    </dgm:pt>
    <dgm:pt modelId="{62F7191C-4F0B-4930-ADA1-44F8DEA9F849}">
      <dgm:prSet phldrT="[Text]"/>
      <dgm:spPr/>
      <dgm:t>
        <a:bodyPr/>
        <a:lstStyle/>
        <a:p>
          <a:r>
            <a:rPr lang="sk-SK" dirty="0">
              <a:latin typeface="Arial" panose="020B0604020202020204" pitchFamily="34" charset="0"/>
              <a:cs typeface="Arial" panose="020B0604020202020204" pitchFamily="34" charset="0"/>
            </a:rPr>
            <a:t>2. kňazi s kladným postom k režimu, ale kolísajúci</a:t>
          </a:r>
        </a:p>
      </dgm:t>
    </dgm:pt>
    <dgm:pt modelId="{0724401E-5874-49FF-9C0E-5C92F2DBD53A}" type="parTrans" cxnId="{C3F85595-3D0F-4935-A1FD-D2FA183762B5}">
      <dgm:prSet/>
      <dgm:spPr/>
      <dgm:t>
        <a:bodyPr/>
        <a:lstStyle/>
        <a:p>
          <a:endParaRPr lang="sk-SK"/>
        </a:p>
      </dgm:t>
    </dgm:pt>
    <dgm:pt modelId="{6351BC9A-6193-457B-A03F-0F36D1144E91}" type="sibTrans" cxnId="{C3F85595-3D0F-4935-A1FD-D2FA183762B5}">
      <dgm:prSet/>
      <dgm:spPr/>
      <dgm:t>
        <a:bodyPr/>
        <a:lstStyle/>
        <a:p>
          <a:endParaRPr lang="sk-SK"/>
        </a:p>
      </dgm:t>
    </dgm:pt>
    <dgm:pt modelId="{EFF0078F-670B-4222-993C-C2B4D3CF866F}">
      <dgm:prSet phldrT="[Text]"/>
      <dgm:spPr/>
      <dgm:t>
        <a:bodyPr/>
        <a:lstStyle/>
        <a:p>
          <a:r>
            <a:rPr lang="sk-SK" dirty="0">
              <a:latin typeface="Arial" panose="020B0604020202020204" pitchFamily="34" charset="0"/>
              <a:cs typeface="Arial" panose="020B0604020202020204" pitchFamily="34" charset="0"/>
            </a:rPr>
            <a:t>3. nepolitickí duchovní</a:t>
          </a:r>
        </a:p>
      </dgm:t>
    </dgm:pt>
    <dgm:pt modelId="{9CE759E2-E12B-40A9-B9C3-DFCB97E77D37}" type="parTrans" cxnId="{E438954C-55B0-4E6A-A224-756AD05AC333}">
      <dgm:prSet/>
      <dgm:spPr/>
      <dgm:t>
        <a:bodyPr/>
        <a:lstStyle/>
        <a:p>
          <a:endParaRPr lang="sk-SK"/>
        </a:p>
      </dgm:t>
    </dgm:pt>
    <dgm:pt modelId="{3642C832-D6C9-4DE2-8EA6-85AA915BEABB}" type="sibTrans" cxnId="{E438954C-55B0-4E6A-A224-756AD05AC333}">
      <dgm:prSet/>
      <dgm:spPr/>
      <dgm:t>
        <a:bodyPr/>
        <a:lstStyle/>
        <a:p>
          <a:endParaRPr lang="sk-SK"/>
        </a:p>
      </dgm:t>
    </dgm:pt>
    <dgm:pt modelId="{369AC750-8A53-4CDD-B9F5-4A9E7A6859FB}">
      <dgm:prSet phldrT="[Text]"/>
      <dgm:spPr/>
      <dgm:t>
        <a:bodyPr/>
        <a:lstStyle/>
        <a:p>
          <a:r>
            <a:rPr lang="sk-SK" dirty="0">
              <a:latin typeface="Arial" panose="020B0604020202020204" pitchFamily="34" charset="0"/>
              <a:cs typeface="Arial" panose="020B0604020202020204" pitchFamily="34" charset="0"/>
            </a:rPr>
            <a:t>4. reakční (režimu nepriateľskí) kňazi</a:t>
          </a:r>
        </a:p>
      </dgm:t>
    </dgm:pt>
    <dgm:pt modelId="{E899EF92-AF33-4AA7-9DDF-76FBD669A2D5}" type="parTrans" cxnId="{E9755C24-47B6-4522-871B-60D435822AAA}">
      <dgm:prSet/>
      <dgm:spPr/>
      <dgm:t>
        <a:bodyPr/>
        <a:lstStyle/>
        <a:p>
          <a:endParaRPr lang="sk-SK"/>
        </a:p>
      </dgm:t>
    </dgm:pt>
    <dgm:pt modelId="{36ADF21E-202A-4803-BCE4-B88C4B388C63}" type="sibTrans" cxnId="{E9755C24-47B6-4522-871B-60D435822AAA}">
      <dgm:prSet/>
      <dgm:spPr/>
      <dgm:t>
        <a:bodyPr/>
        <a:lstStyle/>
        <a:p>
          <a:endParaRPr lang="sk-SK"/>
        </a:p>
      </dgm:t>
    </dgm:pt>
    <dgm:pt modelId="{03EBED41-DC1F-470B-8323-78F372F821CC}" type="pres">
      <dgm:prSet presAssocID="{A2D587BE-6E69-4F76-ADA1-831D9E46AF1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8E56626-8730-48F2-9765-D6CDA94025C5}" type="pres">
      <dgm:prSet presAssocID="{FA4629C1-A9BC-4335-A890-163DA9BB32AA}" presName="hierRoot1" presStyleCnt="0">
        <dgm:presLayoutVars>
          <dgm:hierBranch val="init"/>
        </dgm:presLayoutVars>
      </dgm:prSet>
      <dgm:spPr/>
    </dgm:pt>
    <dgm:pt modelId="{21A0C43E-DEEC-44DB-AB0A-BA12A91246A5}" type="pres">
      <dgm:prSet presAssocID="{FA4629C1-A9BC-4335-A890-163DA9BB32AA}" presName="rootComposite1" presStyleCnt="0"/>
      <dgm:spPr/>
    </dgm:pt>
    <dgm:pt modelId="{45FEA1F8-56A0-4C4F-82C1-2E4F89C3BC8F}" type="pres">
      <dgm:prSet presAssocID="{FA4629C1-A9BC-4335-A890-163DA9BB32AA}" presName="rootText1" presStyleLbl="node0" presStyleIdx="0" presStyleCnt="1">
        <dgm:presLayoutVars>
          <dgm:chPref val="3"/>
        </dgm:presLayoutVars>
      </dgm:prSet>
      <dgm:spPr/>
    </dgm:pt>
    <dgm:pt modelId="{51404EDF-E118-401D-A76C-78BE2325FC88}" type="pres">
      <dgm:prSet presAssocID="{FA4629C1-A9BC-4335-A890-163DA9BB32AA}" presName="rootConnector1" presStyleLbl="node1" presStyleIdx="0" presStyleCnt="0"/>
      <dgm:spPr/>
    </dgm:pt>
    <dgm:pt modelId="{FBF05BE1-A743-4DE1-AAF0-03AE273B2F55}" type="pres">
      <dgm:prSet presAssocID="{FA4629C1-A9BC-4335-A890-163DA9BB32AA}" presName="hierChild2" presStyleCnt="0"/>
      <dgm:spPr/>
    </dgm:pt>
    <dgm:pt modelId="{1ED71797-3C00-4436-A501-A9E6233FF43F}" type="pres">
      <dgm:prSet presAssocID="{52428EA9-970C-4558-A90D-F23CE9BE8D48}" presName="Name37" presStyleLbl="parChTrans1D2" presStyleIdx="0" presStyleCnt="4"/>
      <dgm:spPr/>
    </dgm:pt>
    <dgm:pt modelId="{44F057CA-D68F-4ED8-8E56-DEEFF90C4A4F}" type="pres">
      <dgm:prSet presAssocID="{4A07289C-6E7B-4293-A04C-24ADFE364FD1}" presName="hierRoot2" presStyleCnt="0">
        <dgm:presLayoutVars>
          <dgm:hierBranch val="init"/>
        </dgm:presLayoutVars>
      </dgm:prSet>
      <dgm:spPr/>
    </dgm:pt>
    <dgm:pt modelId="{CBEDF022-1DEC-4162-9934-CA9222C1B69E}" type="pres">
      <dgm:prSet presAssocID="{4A07289C-6E7B-4293-A04C-24ADFE364FD1}" presName="rootComposite" presStyleCnt="0"/>
      <dgm:spPr/>
    </dgm:pt>
    <dgm:pt modelId="{6D57A2BD-2D49-4715-BC0F-4D59D7D66A24}" type="pres">
      <dgm:prSet presAssocID="{4A07289C-6E7B-4293-A04C-24ADFE364FD1}" presName="rootText" presStyleLbl="node2" presStyleIdx="0" presStyleCnt="4">
        <dgm:presLayoutVars>
          <dgm:chPref val="3"/>
        </dgm:presLayoutVars>
      </dgm:prSet>
      <dgm:spPr/>
    </dgm:pt>
    <dgm:pt modelId="{993F4B18-FC72-440B-972D-4C9D3CF64581}" type="pres">
      <dgm:prSet presAssocID="{4A07289C-6E7B-4293-A04C-24ADFE364FD1}" presName="rootConnector" presStyleLbl="node2" presStyleIdx="0" presStyleCnt="4"/>
      <dgm:spPr/>
    </dgm:pt>
    <dgm:pt modelId="{6A1BDFA5-4200-4917-BD8F-37EFC040B639}" type="pres">
      <dgm:prSet presAssocID="{4A07289C-6E7B-4293-A04C-24ADFE364FD1}" presName="hierChild4" presStyleCnt="0"/>
      <dgm:spPr/>
    </dgm:pt>
    <dgm:pt modelId="{B8EC0928-53DE-468A-9446-DF093BDAB163}" type="pres">
      <dgm:prSet presAssocID="{4A07289C-6E7B-4293-A04C-24ADFE364FD1}" presName="hierChild5" presStyleCnt="0"/>
      <dgm:spPr/>
    </dgm:pt>
    <dgm:pt modelId="{3639B0C0-85AD-4D19-A27B-2FC5EA024E30}" type="pres">
      <dgm:prSet presAssocID="{0724401E-5874-49FF-9C0E-5C92F2DBD53A}" presName="Name37" presStyleLbl="parChTrans1D2" presStyleIdx="1" presStyleCnt="4"/>
      <dgm:spPr/>
    </dgm:pt>
    <dgm:pt modelId="{7E1BEA38-9517-45E9-B6C4-7263FB31E448}" type="pres">
      <dgm:prSet presAssocID="{62F7191C-4F0B-4930-ADA1-44F8DEA9F849}" presName="hierRoot2" presStyleCnt="0">
        <dgm:presLayoutVars>
          <dgm:hierBranch val="init"/>
        </dgm:presLayoutVars>
      </dgm:prSet>
      <dgm:spPr/>
    </dgm:pt>
    <dgm:pt modelId="{DDFB79F7-272F-464B-9802-0683D6B7B68B}" type="pres">
      <dgm:prSet presAssocID="{62F7191C-4F0B-4930-ADA1-44F8DEA9F849}" presName="rootComposite" presStyleCnt="0"/>
      <dgm:spPr/>
    </dgm:pt>
    <dgm:pt modelId="{BF9046B4-4360-4341-A231-9935DFDDBFB0}" type="pres">
      <dgm:prSet presAssocID="{62F7191C-4F0B-4930-ADA1-44F8DEA9F849}" presName="rootText" presStyleLbl="node2" presStyleIdx="1" presStyleCnt="4">
        <dgm:presLayoutVars>
          <dgm:chPref val="3"/>
        </dgm:presLayoutVars>
      </dgm:prSet>
      <dgm:spPr/>
    </dgm:pt>
    <dgm:pt modelId="{5595574B-23B9-41FA-BC51-0DC0147A355C}" type="pres">
      <dgm:prSet presAssocID="{62F7191C-4F0B-4930-ADA1-44F8DEA9F849}" presName="rootConnector" presStyleLbl="node2" presStyleIdx="1" presStyleCnt="4"/>
      <dgm:spPr/>
    </dgm:pt>
    <dgm:pt modelId="{034836D7-D97E-48FD-B822-DDB385A3EBE4}" type="pres">
      <dgm:prSet presAssocID="{62F7191C-4F0B-4930-ADA1-44F8DEA9F849}" presName="hierChild4" presStyleCnt="0"/>
      <dgm:spPr/>
    </dgm:pt>
    <dgm:pt modelId="{E47C7424-B9C1-4B6D-AD03-5C1D3C5A3D7A}" type="pres">
      <dgm:prSet presAssocID="{62F7191C-4F0B-4930-ADA1-44F8DEA9F849}" presName="hierChild5" presStyleCnt="0"/>
      <dgm:spPr/>
    </dgm:pt>
    <dgm:pt modelId="{665FE4EC-3802-409E-91E8-2F58166FFFCF}" type="pres">
      <dgm:prSet presAssocID="{9CE759E2-E12B-40A9-B9C3-DFCB97E77D37}" presName="Name37" presStyleLbl="parChTrans1D2" presStyleIdx="2" presStyleCnt="4"/>
      <dgm:spPr/>
    </dgm:pt>
    <dgm:pt modelId="{308F84AA-9C4A-4B28-B84B-F7305C7B68E4}" type="pres">
      <dgm:prSet presAssocID="{EFF0078F-670B-4222-993C-C2B4D3CF866F}" presName="hierRoot2" presStyleCnt="0">
        <dgm:presLayoutVars>
          <dgm:hierBranch val="init"/>
        </dgm:presLayoutVars>
      </dgm:prSet>
      <dgm:spPr/>
    </dgm:pt>
    <dgm:pt modelId="{59724ED4-F0FD-47DF-82A4-C685CD2413C8}" type="pres">
      <dgm:prSet presAssocID="{EFF0078F-670B-4222-993C-C2B4D3CF866F}" presName="rootComposite" presStyleCnt="0"/>
      <dgm:spPr/>
    </dgm:pt>
    <dgm:pt modelId="{C230E0B9-B520-4D31-9470-9B1B15EDA140}" type="pres">
      <dgm:prSet presAssocID="{EFF0078F-670B-4222-993C-C2B4D3CF866F}" presName="rootText" presStyleLbl="node2" presStyleIdx="2" presStyleCnt="4">
        <dgm:presLayoutVars>
          <dgm:chPref val="3"/>
        </dgm:presLayoutVars>
      </dgm:prSet>
      <dgm:spPr/>
    </dgm:pt>
    <dgm:pt modelId="{5E034FC2-5064-4390-A81C-1EF3F32C6882}" type="pres">
      <dgm:prSet presAssocID="{EFF0078F-670B-4222-993C-C2B4D3CF866F}" presName="rootConnector" presStyleLbl="node2" presStyleIdx="2" presStyleCnt="4"/>
      <dgm:spPr/>
    </dgm:pt>
    <dgm:pt modelId="{7D4D7043-B32F-462A-B2D7-A8AB178D5BCA}" type="pres">
      <dgm:prSet presAssocID="{EFF0078F-670B-4222-993C-C2B4D3CF866F}" presName="hierChild4" presStyleCnt="0"/>
      <dgm:spPr/>
    </dgm:pt>
    <dgm:pt modelId="{3F0A7721-FB7B-4225-A21E-DEAF2A46A31F}" type="pres">
      <dgm:prSet presAssocID="{EFF0078F-670B-4222-993C-C2B4D3CF866F}" presName="hierChild5" presStyleCnt="0"/>
      <dgm:spPr/>
    </dgm:pt>
    <dgm:pt modelId="{BC08FD9E-2972-40A0-99BE-38066D413956}" type="pres">
      <dgm:prSet presAssocID="{E899EF92-AF33-4AA7-9DDF-76FBD669A2D5}" presName="Name37" presStyleLbl="parChTrans1D2" presStyleIdx="3" presStyleCnt="4"/>
      <dgm:spPr/>
    </dgm:pt>
    <dgm:pt modelId="{E824C2EC-A710-47F6-91B9-1A7FAFFBE4DD}" type="pres">
      <dgm:prSet presAssocID="{369AC750-8A53-4CDD-B9F5-4A9E7A6859FB}" presName="hierRoot2" presStyleCnt="0">
        <dgm:presLayoutVars>
          <dgm:hierBranch val="init"/>
        </dgm:presLayoutVars>
      </dgm:prSet>
      <dgm:spPr/>
    </dgm:pt>
    <dgm:pt modelId="{1FE46B67-C9C5-45D5-BF47-0DABE293D0B6}" type="pres">
      <dgm:prSet presAssocID="{369AC750-8A53-4CDD-B9F5-4A9E7A6859FB}" presName="rootComposite" presStyleCnt="0"/>
      <dgm:spPr/>
    </dgm:pt>
    <dgm:pt modelId="{87F1C3A7-44ED-45A9-9C4C-7CAB092DFAE4}" type="pres">
      <dgm:prSet presAssocID="{369AC750-8A53-4CDD-B9F5-4A9E7A6859FB}" presName="rootText" presStyleLbl="node2" presStyleIdx="3" presStyleCnt="4">
        <dgm:presLayoutVars>
          <dgm:chPref val="3"/>
        </dgm:presLayoutVars>
      </dgm:prSet>
      <dgm:spPr/>
    </dgm:pt>
    <dgm:pt modelId="{51EE3E39-2EEC-4A8A-AA60-FE3413C9BE9D}" type="pres">
      <dgm:prSet presAssocID="{369AC750-8A53-4CDD-B9F5-4A9E7A6859FB}" presName="rootConnector" presStyleLbl="node2" presStyleIdx="3" presStyleCnt="4"/>
      <dgm:spPr/>
    </dgm:pt>
    <dgm:pt modelId="{40330EB2-73B9-43FD-BFF0-A6213B025BF0}" type="pres">
      <dgm:prSet presAssocID="{369AC750-8A53-4CDD-B9F5-4A9E7A6859FB}" presName="hierChild4" presStyleCnt="0"/>
      <dgm:spPr/>
    </dgm:pt>
    <dgm:pt modelId="{D74C9BF5-0A7F-4214-9061-B80E45058587}" type="pres">
      <dgm:prSet presAssocID="{369AC750-8A53-4CDD-B9F5-4A9E7A6859FB}" presName="hierChild5" presStyleCnt="0"/>
      <dgm:spPr/>
    </dgm:pt>
    <dgm:pt modelId="{13CACC70-D91E-4D8D-8390-C78FA5CD5A1C}" type="pres">
      <dgm:prSet presAssocID="{FA4629C1-A9BC-4335-A890-163DA9BB32AA}" presName="hierChild3" presStyleCnt="0"/>
      <dgm:spPr/>
    </dgm:pt>
  </dgm:ptLst>
  <dgm:cxnLst>
    <dgm:cxn modelId="{92C7560E-514F-4F1B-A3BA-0993E8271CE4}" type="presOf" srcId="{A2D587BE-6E69-4F76-ADA1-831D9E46AF1E}" destId="{03EBED41-DC1F-470B-8323-78F372F821CC}" srcOrd="0" destOrd="0" presId="urn:microsoft.com/office/officeart/2005/8/layout/orgChart1"/>
    <dgm:cxn modelId="{C58FDD19-6A0A-48F2-A6EE-6E2ADC848E03}" type="presOf" srcId="{FA4629C1-A9BC-4335-A890-163DA9BB32AA}" destId="{45FEA1F8-56A0-4C4F-82C1-2E4F89C3BC8F}" srcOrd="0" destOrd="0" presId="urn:microsoft.com/office/officeart/2005/8/layout/orgChart1"/>
    <dgm:cxn modelId="{E9755C24-47B6-4522-871B-60D435822AAA}" srcId="{FA4629C1-A9BC-4335-A890-163DA9BB32AA}" destId="{369AC750-8A53-4CDD-B9F5-4A9E7A6859FB}" srcOrd="3" destOrd="0" parTransId="{E899EF92-AF33-4AA7-9DDF-76FBD669A2D5}" sibTransId="{36ADF21E-202A-4803-BCE4-B88C4B388C63}"/>
    <dgm:cxn modelId="{36D8F638-45D9-404F-B8D6-0D450220C348}" type="presOf" srcId="{4A07289C-6E7B-4293-A04C-24ADFE364FD1}" destId="{6D57A2BD-2D49-4715-BC0F-4D59D7D66A24}" srcOrd="0" destOrd="0" presId="urn:microsoft.com/office/officeart/2005/8/layout/orgChart1"/>
    <dgm:cxn modelId="{E438954C-55B0-4E6A-A224-756AD05AC333}" srcId="{FA4629C1-A9BC-4335-A890-163DA9BB32AA}" destId="{EFF0078F-670B-4222-993C-C2B4D3CF866F}" srcOrd="2" destOrd="0" parTransId="{9CE759E2-E12B-40A9-B9C3-DFCB97E77D37}" sibTransId="{3642C832-D6C9-4DE2-8EA6-85AA915BEABB}"/>
    <dgm:cxn modelId="{75E77C55-3505-4FB7-B86F-444D06BA5B1D}" type="presOf" srcId="{FA4629C1-A9BC-4335-A890-163DA9BB32AA}" destId="{51404EDF-E118-401D-A76C-78BE2325FC88}" srcOrd="1" destOrd="0" presId="urn:microsoft.com/office/officeart/2005/8/layout/orgChart1"/>
    <dgm:cxn modelId="{D41FC88F-23CE-4B75-9252-54BA0678CC55}" type="presOf" srcId="{0724401E-5874-49FF-9C0E-5C92F2DBD53A}" destId="{3639B0C0-85AD-4D19-A27B-2FC5EA024E30}" srcOrd="0" destOrd="0" presId="urn:microsoft.com/office/officeart/2005/8/layout/orgChart1"/>
    <dgm:cxn modelId="{5DC24A93-1394-41AC-9EBF-027A95752124}" type="presOf" srcId="{E899EF92-AF33-4AA7-9DDF-76FBD669A2D5}" destId="{BC08FD9E-2972-40A0-99BE-38066D413956}" srcOrd="0" destOrd="0" presId="urn:microsoft.com/office/officeart/2005/8/layout/orgChart1"/>
    <dgm:cxn modelId="{C3F85595-3D0F-4935-A1FD-D2FA183762B5}" srcId="{FA4629C1-A9BC-4335-A890-163DA9BB32AA}" destId="{62F7191C-4F0B-4930-ADA1-44F8DEA9F849}" srcOrd="1" destOrd="0" parTransId="{0724401E-5874-49FF-9C0E-5C92F2DBD53A}" sibTransId="{6351BC9A-6193-457B-A03F-0F36D1144E91}"/>
    <dgm:cxn modelId="{5DBA7A99-031B-4AA4-9F6F-5A2E194CCEE3}" type="presOf" srcId="{9CE759E2-E12B-40A9-B9C3-DFCB97E77D37}" destId="{665FE4EC-3802-409E-91E8-2F58166FFFCF}" srcOrd="0" destOrd="0" presId="urn:microsoft.com/office/officeart/2005/8/layout/orgChart1"/>
    <dgm:cxn modelId="{C04DBFA3-F78B-418F-8895-3A240130F921}" srcId="{A2D587BE-6E69-4F76-ADA1-831D9E46AF1E}" destId="{FA4629C1-A9BC-4335-A890-163DA9BB32AA}" srcOrd="0" destOrd="0" parTransId="{527545E2-9BDB-480A-A9DC-84707172008E}" sibTransId="{7158B302-A693-4707-A19A-29BA2A79F4E5}"/>
    <dgm:cxn modelId="{B4DEA0A6-4464-4A68-8AB3-8953470EF544}" type="presOf" srcId="{4A07289C-6E7B-4293-A04C-24ADFE364FD1}" destId="{993F4B18-FC72-440B-972D-4C9D3CF64581}" srcOrd="1" destOrd="0" presId="urn:microsoft.com/office/officeart/2005/8/layout/orgChart1"/>
    <dgm:cxn modelId="{DA6C43A9-7FEF-40A1-9BCE-DBF6045A40AB}" type="presOf" srcId="{62F7191C-4F0B-4930-ADA1-44F8DEA9F849}" destId="{5595574B-23B9-41FA-BC51-0DC0147A355C}" srcOrd="1" destOrd="0" presId="urn:microsoft.com/office/officeart/2005/8/layout/orgChart1"/>
    <dgm:cxn modelId="{9E5644AB-19F3-42CE-BDDF-8ED231F62478}" type="presOf" srcId="{EFF0078F-670B-4222-993C-C2B4D3CF866F}" destId="{C230E0B9-B520-4D31-9470-9B1B15EDA140}" srcOrd="0" destOrd="0" presId="urn:microsoft.com/office/officeart/2005/8/layout/orgChart1"/>
    <dgm:cxn modelId="{A92D6FCC-529A-4140-804C-3D73E0832872}" type="presOf" srcId="{EFF0078F-670B-4222-993C-C2B4D3CF866F}" destId="{5E034FC2-5064-4390-A81C-1EF3F32C6882}" srcOrd="1" destOrd="0" presId="urn:microsoft.com/office/officeart/2005/8/layout/orgChart1"/>
    <dgm:cxn modelId="{3066D9CC-9EAE-4583-B85D-EFEE0ECD957D}" srcId="{FA4629C1-A9BC-4335-A890-163DA9BB32AA}" destId="{4A07289C-6E7B-4293-A04C-24ADFE364FD1}" srcOrd="0" destOrd="0" parTransId="{52428EA9-970C-4558-A90D-F23CE9BE8D48}" sibTransId="{BF443AD2-8340-408E-9C68-D9D793C1C7BB}"/>
    <dgm:cxn modelId="{5CEAB4D4-DCDF-4372-8C03-9BA05BE05DB3}" type="presOf" srcId="{369AC750-8A53-4CDD-B9F5-4A9E7A6859FB}" destId="{87F1C3A7-44ED-45A9-9C4C-7CAB092DFAE4}" srcOrd="0" destOrd="0" presId="urn:microsoft.com/office/officeart/2005/8/layout/orgChart1"/>
    <dgm:cxn modelId="{A6151CE3-0C43-4880-AD6A-7F9F1427AEEB}" type="presOf" srcId="{62F7191C-4F0B-4930-ADA1-44F8DEA9F849}" destId="{BF9046B4-4360-4341-A231-9935DFDDBFB0}" srcOrd="0" destOrd="0" presId="urn:microsoft.com/office/officeart/2005/8/layout/orgChart1"/>
    <dgm:cxn modelId="{1161C6E3-4ABF-461A-B9CE-6E692B17EB01}" type="presOf" srcId="{52428EA9-970C-4558-A90D-F23CE9BE8D48}" destId="{1ED71797-3C00-4436-A501-A9E6233FF43F}" srcOrd="0" destOrd="0" presId="urn:microsoft.com/office/officeart/2005/8/layout/orgChart1"/>
    <dgm:cxn modelId="{85A9BCEE-424D-4AFB-A8EE-46B8247B2C79}" type="presOf" srcId="{369AC750-8A53-4CDD-B9F5-4A9E7A6859FB}" destId="{51EE3E39-2EEC-4A8A-AA60-FE3413C9BE9D}" srcOrd="1" destOrd="0" presId="urn:microsoft.com/office/officeart/2005/8/layout/orgChart1"/>
    <dgm:cxn modelId="{2B934316-21A9-4C91-8642-FC644722C14D}" type="presParOf" srcId="{03EBED41-DC1F-470B-8323-78F372F821CC}" destId="{A8E56626-8730-48F2-9765-D6CDA94025C5}" srcOrd="0" destOrd="0" presId="urn:microsoft.com/office/officeart/2005/8/layout/orgChart1"/>
    <dgm:cxn modelId="{3C424118-1644-48C0-9FFF-06AFBF4469D4}" type="presParOf" srcId="{A8E56626-8730-48F2-9765-D6CDA94025C5}" destId="{21A0C43E-DEEC-44DB-AB0A-BA12A91246A5}" srcOrd="0" destOrd="0" presId="urn:microsoft.com/office/officeart/2005/8/layout/orgChart1"/>
    <dgm:cxn modelId="{B8B4AA21-5B06-4A21-8D65-D697F33F79DD}" type="presParOf" srcId="{21A0C43E-DEEC-44DB-AB0A-BA12A91246A5}" destId="{45FEA1F8-56A0-4C4F-82C1-2E4F89C3BC8F}" srcOrd="0" destOrd="0" presId="urn:microsoft.com/office/officeart/2005/8/layout/orgChart1"/>
    <dgm:cxn modelId="{007DE542-EAD4-4C1E-8D78-8696414A9F39}" type="presParOf" srcId="{21A0C43E-DEEC-44DB-AB0A-BA12A91246A5}" destId="{51404EDF-E118-401D-A76C-78BE2325FC88}" srcOrd="1" destOrd="0" presId="urn:microsoft.com/office/officeart/2005/8/layout/orgChart1"/>
    <dgm:cxn modelId="{C4CD2A9C-3CC6-4D57-88D9-554F37F92925}" type="presParOf" srcId="{A8E56626-8730-48F2-9765-D6CDA94025C5}" destId="{FBF05BE1-A743-4DE1-AAF0-03AE273B2F55}" srcOrd="1" destOrd="0" presId="urn:microsoft.com/office/officeart/2005/8/layout/orgChart1"/>
    <dgm:cxn modelId="{BFFDC899-AB00-45D2-ACEF-63815E816CAC}" type="presParOf" srcId="{FBF05BE1-A743-4DE1-AAF0-03AE273B2F55}" destId="{1ED71797-3C00-4436-A501-A9E6233FF43F}" srcOrd="0" destOrd="0" presId="urn:microsoft.com/office/officeart/2005/8/layout/orgChart1"/>
    <dgm:cxn modelId="{0DFA52B2-CC17-4150-8170-3B142C64071D}" type="presParOf" srcId="{FBF05BE1-A743-4DE1-AAF0-03AE273B2F55}" destId="{44F057CA-D68F-4ED8-8E56-DEEFF90C4A4F}" srcOrd="1" destOrd="0" presId="urn:microsoft.com/office/officeart/2005/8/layout/orgChart1"/>
    <dgm:cxn modelId="{8AE07B33-19BD-443D-A762-7E8ADEC28907}" type="presParOf" srcId="{44F057CA-D68F-4ED8-8E56-DEEFF90C4A4F}" destId="{CBEDF022-1DEC-4162-9934-CA9222C1B69E}" srcOrd="0" destOrd="0" presId="urn:microsoft.com/office/officeart/2005/8/layout/orgChart1"/>
    <dgm:cxn modelId="{3C16D20D-3A4D-4B80-BD87-91C112959BF1}" type="presParOf" srcId="{CBEDF022-1DEC-4162-9934-CA9222C1B69E}" destId="{6D57A2BD-2D49-4715-BC0F-4D59D7D66A24}" srcOrd="0" destOrd="0" presId="urn:microsoft.com/office/officeart/2005/8/layout/orgChart1"/>
    <dgm:cxn modelId="{498EF518-2A06-497E-AFA9-8A65CDD6B529}" type="presParOf" srcId="{CBEDF022-1DEC-4162-9934-CA9222C1B69E}" destId="{993F4B18-FC72-440B-972D-4C9D3CF64581}" srcOrd="1" destOrd="0" presId="urn:microsoft.com/office/officeart/2005/8/layout/orgChart1"/>
    <dgm:cxn modelId="{C890DA8F-BA11-4CA9-9A76-97390725E717}" type="presParOf" srcId="{44F057CA-D68F-4ED8-8E56-DEEFF90C4A4F}" destId="{6A1BDFA5-4200-4917-BD8F-37EFC040B639}" srcOrd="1" destOrd="0" presId="urn:microsoft.com/office/officeart/2005/8/layout/orgChart1"/>
    <dgm:cxn modelId="{7D3D9D78-6D56-458A-91F0-F086669E4D6A}" type="presParOf" srcId="{44F057CA-D68F-4ED8-8E56-DEEFF90C4A4F}" destId="{B8EC0928-53DE-468A-9446-DF093BDAB163}" srcOrd="2" destOrd="0" presId="urn:microsoft.com/office/officeart/2005/8/layout/orgChart1"/>
    <dgm:cxn modelId="{4851C70D-C6A6-4C3E-AF10-5A7A6CFA0306}" type="presParOf" srcId="{FBF05BE1-A743-4DE1-AAF0-03AE273B2F55}" destId="{3639B0C0-85AD-4D19-A27B-2FC5EA024E30}" srcOrd="2" destOrd="0" presId="urn:microsoft.com/office/officeart/2005/8/layout/orgChart1"/>
    <dgm:cxn modelId="{955821B1-7FC8-493E-AF6E-E0BCCD4FB459}" type="presParOf" srcId="{FBF05BE1-A743-4DE1-AAF0-03AE273B2F55}" destId="{7E1BEA38-9517-45E9-B6C4-7263FB31E448}" srcOrd="3" destOrd="0" presId="urn:microsoft.com/office/officeart/2005/8/layout/orgChart1"/>
    <dgm:cxn modelId="{67085B74-B8C0-4FED-9C8F-F8918AE5E763}" type="presParOf" srcId="{7E1BEA38-9517-45E9-B6C4-7263FB31E448}" destId="{DDFB79F7-272F-464B-9802-0683D6B7B68B}" srcOrd="0" destOrd="0" presId="urn:microsoft.com/office/officeart/2005/8/layout/orgChart1"/>
    <dgm:cxn modelId="{282DE866-7006-4984-A790-93CB61D40FF6}" type="presParOf" srcId="{DDFB79F7-272F-464B-9802-0683D6B7B68B}" destId="{BF9046B4-4360-4341-A231-9935DFDDBFB0}" srcOrd="0" destOrd="0" presId="urn:microsoft.com/office/officeart/2005/8/layout/orgChart1"/>
    <dgm:cxn modelId="{3F10D3DC-6979-474F-AE5E-00C95171AE8A}" type="presParOf" srcId="{DDFB79F7-272F-464B-9802-0683D6B7B68B}" destId="{5595574B-23B9-41FA-BC51-0DC0147A355C}" srcOrd="1" destOrd="0" presId="urn:microsoft.com/office/officeart/2005/8/layout/orgChart1"/>
    <dgm:cxn modelId="{4DCD1170-9471-43FD-8A79-BA8B5A5D9684}" type="presParOf" srcId="{7E1BEA38-9517-45E9-B6C4-7263FB31E448}" destId="{034836D7-D97E-48FD-B822-DDB385A3EBE4}" srcOrd="1" destOrd="0" presId="urn:microsoft.com/office/officeart/2005/8/layout/orgChart1"/>
    <dgm:cxn modelId="{C7846BCA-C6C5-4E45-BD07-985EBF350339}" type="presParOf" srcId="{7E1BEA38-9517-45E9-B6C4-7263FB31E448}" destId="{E47C7424-B9C1-4B6D-AD03-5C1D3C5A3D7A}" srcOrd="2" destOrd="0" presId="urn:microsoft.com/office/officeart/2005/8/layout/orgChart1"/>
    <dgm:cxn modelId="{75E2FB24-F725-4806-88F7-D3CB44C4AC9A}" type="presParOf" srcId="{FBF05BE1-A743-4DE1-AAF0-03AE273B2F55}" destId="{665FE4EC-3802-409E-91E8-2F58166FFFCF}" srcOrd="4" destOrd="0" presId="urn:microsoft.com/office/officeart/2005/8/layout/orgChart1"/>
    <dgm:cxn modelId="{83EF2B7D-7CA1-48DB-9937-DD7F5CC22AB5}" type="presParOf" srcId="{FBF05BE1-A743-4DE1-AAF0-03AE273B2F55}" destId="{308F84AA-9C4A-4B28-B84B-F7305C7B68E4}" srcOrd="5" destOrd="0" presId="urn:microsoft.com/office/officeart/2005/8/layout/orgChart1"/>
    <dgm:cxn modelId="{35D812D4-EC29-4BD3-BEFE-4A6978AD1EA5}" type="presParOf" srcId="{308F84AA-9C4A-4B28-B84B-F7305C7B68E4}" destId="{59724ED4-F0FD-47DF-82A4-C685CD2413C8}" srcOrd="0" destOrd="0" presId="urn:microsoft.com/office/officeart/2005/8/layout/orgChart1"/>
    <dgm:cxn modelId="{58EC20A3-F037-4370-BCCC-F4973A9CCC63}" type="presParOf" srcId="{59724ED4-F0FD-47DF-82A4-C685CD2413C8}" destId="{C230E0B9-B520-4D31-9470-9B1B15EDA140}" srcOrd="0" destOrd="0" presId="urn:microsoft.com/office/officeart/2005/8/layout/orgChart1"/>
    <dgm:cxn modelId="{E0093F84-A3B1-4739-9A28-F46C31CA6506}" type="presParOf" srcId="{59724ED4-F0FD-47DF-82A4-C685CD2413C8}" destId="{5E034FC2-5064-4390-A81C-1EF3F32C6882}" srcOrd="1" destOrd="0" presId="urn:microsoft.com/office/officeart/2005/8/layout/orgChart1"/>
    <dgm:cxn modelId="{FD3A7FD7-4B50-44FD-9ED6-0BD3885BD781}" type="presParOf" srcId="{308F84AA-9C4A-4B28-B84B-F7305C7B68E4}" destId="{7D4D7043-B32F-462A-B2D7-A8AB178D5BCA}" srcOrd="1" destOrd="0" presId="urn:microsoft.com/office/officeart/2005/8/layout/orgChart1"/>
    <dgm:cxn modelId="{5315A46A-B40A-4004-B9AD-97236CA49495}" type="presParOf" srcId="{308F84AA-9C4A-4B28-B84B-F7305C7B68E4}" destId="{3F0A7721-FB7B-4225-A21E-DEAF2A46A31F}" srcOrd="2" destOrd="0" presId="urn:microsoft.com/office/officeart/2005/8/layout/orgChart1"/>
    <dgm:cxn modelId="{F4281E8C-20AA-4F60-9BBF-AD1323307B1D}" type="presParOf" srcId="{FBF05BE1-A743-4DE1-AAF0-03AE273B2F55}" destId="{BC08FD9E-2972-40A0-99BE-38066D413956}" srcOrd="6" destOrd="0" presId="urn:microsoft.com/office/officeart/2005/8/layout/orgChart1"/>
    <dgm:cxn modelId="{CD1B8EB1-DB49-4AD3-BDDA-AF58AC45C9EC}" type="presParOf" srcId="{FBF05BE1-A743-4DE1-AAF0-03AE273B2F55}" destId="{E824C2EC-A710-47F6-91B9-1A7FAFFBE4DD}" srcOrd="7" destOrd="0" presId="urn:microsoft.com/office/officeart/2005/8/layout/orgChart1"/>
    <dgm:cxn modelId="{5FC3C744-D96F-4C3F-B8E8-A02E5CDCFAE7}" type="presParOf" srcId="{E824C2EC-A710-47F6-91B9-1A7FAFFBE4DD}" destId="{1FE46B67-C9C5-45D5-BF47-0DABE293D0B6}" srcOrd="0" destOrd="0" presId="urn:microsoft.com/office/officeart/2005/8/layout/orgChart1"/>
    <dgm:cxn modelId="{98510180-ED3C-436B-9D3D-FA2436624AD3}" type="presParOf" srcId="{1FE46B67-C9C5-45D5-BF47-0DABE293D0B6}" destId="{87F1C3A7-44ED-45A9-9C4C-7CAB092DFAE4}" srcOrd="0" destOrd="0" presId="urn:microsoft.com/office/officeart/2005/8/layout/orgChart1"/>
    <dgm:cxn modelId="{F9BE956B-4123-42FA-9A12-FBF94668529F}" type="presParOf" srcId="{1FE46B67-C9C5-45D5-BF47-0DABE293D0B6}" destId="{51EE3E39-2EEC-4A8A-AA60-FE3413C9BE9D}" srcOrd="1" destOrd="0" presId="urn:microsoft.com/office/officeart/2005/8/layout/orgChart1"/>
    <dgm:cxn modelId="{37422E9B-959E-4808-928A-CCFE9241228D}" type="presParOf" srcId="{E824C2EC-A710-47F6-91B9-1A7FAFFBE4DD}" destId="{40330EB2-73B9-43FD-BFF0-A6213B025BF0}" srcOrd="1" destOrd="0" presId="urn:microsoft.com/office/officeart/2005/8/layout/orgChart1"/>
    <dgm:cxn modelId="{621FA416-50C3-410D-94BB-70CB13AD07C3}" type="presParOf" srcId="{E824C2EC-A710-47F6-91B9-1A7FAFFBE4DD}" destId="{D74C9BF5-0A7F-4214-9061-B80E45058587}" srcOrd="2" destOrd="0" presId="urn:microsoft.com/office/officeart/2005/8/layout/orgChart1"/>
    <dgm:cxn modelId="{DAF3C8BF-2A03-49A1-B4A1-12E3A438E874}" type="presParOf" srcId="{A8E56626-8730-48F2-9765-D6CDA94025C5}" destId="{13CACC70-D91E-4D8D-8390-C78FA5CD5A1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08FD9E-2972-40A0-99BE-38066D413956}">
      <dsp:nvSpPr>
        <dsp:cNvPr id="0" name=""/>
        <dsp:cNvSpPr/>
      </dsp:nvSpPr>
      <dsp:spPr>
        <a:xfrm>
          <a:off x="4464496" y="2569280"/>
          <a:ext cx="3496620" cy="4045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2283"/>
              </a:lnTo>
              <a:lnTo>
                <a:pt x="3496620" y="202283"/>
              </a:lnTo>
              <a:lnTo>
                <a:pt x="3496620" y="40456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5FE4EC-3802-409E-91E8-2F58166FFFCF}">
      <dsp:nvSpPr>
        <dsp:cNvPr id="0" name=""/>
        <dsp:cNvSpPr/>
      </dsp:nvSpPr>
      <dsp:spPr>
        <a:xfrm>
          <a:off x="4464496" y="2569280"/>
          <a:ext cx="1165540" cy="4045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2283"/>
              </a:lnTo>
              <a:lnTo>
                <a:pt x="1165540" y="202283"/>
              </a:lnTo>
              <a:lnTo>
                <a:pt x="1165540" y="40456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39B0C0-85AD-4D19-A27B-2FC5EA024E30}">
      <dsp:nvSpPr>
        <dsp:cNvPr id="0" name=""/>
        <dsp:cNvSpPr/>
      </dsp:nvSpPr>
      <dsp:spPr>
        <a:xfrm>
          <a:off x="3298955" y="2569280"/>
          <a:ext cx="1165540" cy="404567"/>
        </a:xfrm>
        <a:custGeom>
          <a:avLst/>
          <a:gdLst/>
          <a:ahLst/>
          <a:cxnLst/>
          <a:rect l="0" t="0" r="0" b="0"/>
          <a:pathLst>
            <a:path>
              <a:moveTo>
                <a:pt x="1165540" y="0"/>
              </a:moveTo>
              <a:lnTo>
                <a:pt x="1165540" y="202283"/>
              </a:lnTo>
              <a:lnTo>
                <a:pt x="0" y="202283"/>
              </a:lnTo>
              <a:lnTo>
                <a:pt x="0" y="40456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D71797-3C00-4436-A501-A9E6233FF43F}">
      <dsp:nvSpPr>
        <dsp:cNvPr id="0" name=""/>
        <dsp:cNvSpPr/>
      </dsp:nvSpPr>
      <dsp:spPr>
        <a:xfrm>
          <a:off x="967875" y="2569280"/>
          <a:ext cx="3496620" cy="404567"/>
        </a:xfrm>
        <a:custGeom>
          <a:avLst/>
          <a:gdLst/>
          <a:ahLst/>
          <a:cxnLst/>
          <a:rect l="0" t="0" r="0" b="0"/>
          <a:pathLst>
            <a:path>
              <a:moveTo>
                <a:pt x="3496620" y="0"/>
              </a:moveTo>
              <a:lnTo>
                <a:pt x="3496620" y="202283"/>
              </a:lnTo>
              <a:lnTo>
                <a:pt x="0" y="202283"/>
              </a:lnTo>
              <a:lnTo>
                <a:pt x="0" y="40456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FEA1F8-56A0-4C4F-82C1-2E4F89C3BC8F}">
      <dsp:nvSpPr>
        <dsp:cNvPr id="0" name=""/>
        <dsp:cNvSpPr/>
      </dsp:nvSpPr>
      <dsp:spPr>
        <a:xfrm>
          <a:off x="3501239" y="1606023"/>
          <a:ext cx="1926512" cy="9632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800" kern="1200" dirty="0">
              <a:latin typeface="Arial" panose="020B0604020202020204" pitchFamily="34" charset="0"/>
              <a:cs typeface="Arial" panose="020B0604020202020204" pitchFamily="34" charset="0"/>
            </a:rPr>
            <a:t>Duchovný rozdelený podľa </a:t>
          </a:r>
          <a:r>
            <a:rPr lang="sk-SK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ŠtB</a:t>
          </a:r>
          <a:endParaRPr lang="sk-SK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501239" y="1606023"/>
        <a:ext cx="1926512" cy="963256"/>
      </dsp:txXfrm>
    </dsp:sp>
    <dsp:sp modelId="{6D57A2BD-2D49-4715-BC0F-4D59D7D66A24}">
      <dsp:nvSpPr>
        <dsp:cNvPr id="0" name=""/>
        <dsp:cNvSpPr/>
      </dsp:nvSpPr>
      <dsp:spPr>
        <a:xfrm>
          <a:off x="4618" y="2973847"/>
          <a:ext cx="1926512" cy="9632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800" kern="1200" dirty="0">
              <a:latin typeface="Arial" panose="020B0604020202020204" pitchFamily="34" charset="0"/>
              <a:cs typeface="Arial" panose="020B0604020202020204" pitchFamily="34" charset="0"/>
            </a:rPr>
            <a:t>1. spoľahlivý kňazi</a:t>
          </a:r>
        </a:p>
      </dsp:txBody>
      <dsp:txXfrm>
        <a:off x="4618" y="2973847"/>
        <a:ext cx="1926512" cy="963256"/>
      </dsp:txXfrm>
    </dsp:sp>
    <dsp:sp modelId="{BF9046B4-4360-4341-A231-9935DFDDBFB0}">
      <dsp:nvSpPr>
        <dsp:cNvPr id="0" name=""/>
        <dsp:cNvSpPr/>
      </dsp:nvSpPr>
      <dsp:spPr>
        <a:xfrm>
          <a:off x="2335699" y="2973847"/>
          <a:ext cx="1926512" cy="9632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800" kern="1200" dirty="0">
              <a:latin typeface="Arial" panose="020B0604020202020204" pitchFamily="34" charset="0"/>
              <a:cs typeface="Arial" panose="020B0604020202020204" pitchFamily="34" charset="0"/>
            </a:rPr>
            <a:t>2. kňazi s kladným postom k režimu, ale kolísajúci</a:t>
          </a:r>
        </a:p>
      </dsp:txBody>
      <dsp:txXfrm>
        <a:off x="2335699" y="2973847"/>
        <a:ext cx="1926512" cy="963256"/>
      </dsp:txXfrm>
    </dsp:sp>
    <dsp:sp modelId="{C230E0B9-B520-4D31-9470-9B1B15EDA140}">
      <dsp:nvSpPr>
        <dsp:cNvPr id="0" name=""/>
        <dsp:cNvSpPr/>
      </dsp:nvSpPr>
      <dsp:spPr>
        <a:xfrm>
          <a:off x="4666779" y="2973847"/>
          <a:ext cx="1926512" cy="9632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800" kern="1200" dirty="0">
              <a:latin typeface="Arial" panose="020B0604020202020204" pitchFamily="34" charset="0"/>
              <a:cs typeface="Arial" panose="020B0604020202020204" pitchFamily="34" charset="0"/>
            </a:rPr>
            <a:t>3. nepolitickí duchovní</a:t>
          </a:r>
        </a:p>
      </dsp:txBody>
      <dsp:txXfrm>
        <a:off x="4666779" y="2973847"/>
        <a:ext cx="1926512" cy="963256"/>
      </dsp:txXfrm>
    </dsp:sp>
    <dsp:sp modelId="{87F1C3A7-44ED-45A9-9C4C-7CAB092DFAE4}">
      <dsp:nvSpPr>
        <dsp:cNvPr id="0" name=""/>
        <dsp:cNvSpPr/>
      </dsp:nvSpPr>
      <dsp:spPr>
        <a:xfrm>
          <a:off x="6997860" y="2973847"/>
          <a:ext cx="1926512" cy="9632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800" kern="1200" dirty="0">
              <a:latin typeface="Arial" panose="020B0604020202020204" pitchFamily="34" charset="0"/>
              <a:cs typeface="Arial" panose="020B0604020202020204" pitchFamily="34" charset="0"/>
            </a:rPr>
            <a:t>4. reakční (režimu nepriateľskí) kňazi</a:t>
          </a:r>
        </a:p>
      </dsp:txBody>
      <dsp:txXfrm>
        <a:off x="6997860" y="2973847"/>
        <a:ext cx="1926512" cy="9632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ĺžnik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Zaoblený obdĺžnik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/>
              <a:t>Upravte štýl predlohy podnadpisov</a:t>
            </a:r>
            <a:endParaRPr kumimoji="0" lang="en-US"/>
          </a:p>
        </p:txBody>
      </p:sp>
      <p:sp>
        <p:nvSpPr>
          <p:cNvPr id="28" name="Zástupný symbol dátumu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94515-F516-45F2-B6D3-50945FA16EB0}" type="datetimeFigureOut">
              <a:rPr lang="sk-SK" smtClean="0"/>
              <a:t>25.10.2018</a:t>
            </a:fld>
            <a:endParaRPr lang="sk-SK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467E24C8-8157-4B67-A3A3-5D45489874EB}" type="slidenum">
              <a:rPr lang="sk-SK" smtClean="0"/>
              <a:t>‹#›</a:t>
            </a:fld>
            <a:endParaRPr lang="sk-SK"/>
          </a:p>
        </p:txBody>
      </p:sp>
      <p:sp>
        <p:nvSpPr>
          <p:cNvPr id="7" name="Obdĺžnik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ĺžnik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ĺžnik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sk-SK"/>
              <a:t>Upravte štýly predlohy textu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/>
              <a:t>Upravte štýly predlohy textu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/>
              <a:t>Upravte štýl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94515-F516-45F2-B6D3-50945FA16EB0}" type="datetimeFigureOut">
              <a:rPr lang="sk-SK" smtClean="0"/>
              <a:t>25.10.2018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E24C8-8157-4B67-A3A3-5D45489874EB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sk-SK"/>
              <a:t>Upravte štýly predlohy textu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sk-SK"/>
              <a:t>Upravte štýl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94515-F516-45F2-B6D3-50945FA16EB0}" type="datetimeFigureOut">
              <a:rPr lang="sk-SK" smtClean="0"/>
              <a:t>25.10.2018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E24C8-8157-4B67-A3A3-5D45489874EB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/>
              <a:t>Upravte štýly predlohy textu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94515-F516-45F2-B6D3-50945FA16EB0}" type="datetimeFigureOut">
              <a:rPr lang="sk-SK" smtClean="0"/>
              <a:t>25.10.2018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E24C8-8157-4B67-A3A3-5D45489874EB}" type="slidenum">
              <a:rPr lang="sk-SK" smtClean="0"/>
              <a:t>‹#›</a:t>
            </a:fld>
            <a:endParaRPr lang="sk-SK"/>
          </a:p>
        </p:txBody>
      </p:sp>
      <p:sp>
        <p:nvSpPr>
          <p:cNvPr id="8" name="Zástupný symbol obsahu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sk-SK"/>
              <a:t>Upravte štýl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ĺžnik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Zaoblený obdĺžnik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sk-SK"/>
              <a:t>Upravte štýly predlohy textu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94515-F516-45F2-B6D3-50945FA16EB0}" type="datetimeFigureOut">
              <a:rPr lang="sk-SK" smtClean="0"/>
              <a:t>25.10.2018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sk-SK"/>
          </a:p>
        </p:txBody>
      </p:sp>
      <p:sp>
        <p:nvSpPr>
          <p:cNvPr id="7" name="Obdĺžnik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ĺžnik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ĺžnik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67E24C8-8157-4B67-A3A3-5D45489874EB}" type="slidenum">
              <a:rPr lang="sk-SK" smtClean="0"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/>
              <a:t>Upravte štýly predlohy textu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94515-F516-45F2-B6D3-50945FA16EB0}" type="datetimeFigureOut">
              <a:rPr lang="sk-SK" smtClean="0"/>
              <a:t>25.10.2018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E24C8-8157-4B67-A3A3-5D45489874EB}" type="slidenum">
              <a:rPr lang="sk-SK" smtClean="0"/>
              <a:t>‹#›</a:t>
            </a:fld>
            <a:endParaRPr lang="sk-SK"/>
          </a:p>
        </p:txBody>
      </p:sp>
      <p:sp>
        <p:nvSpPr>
          <p:cNvPr id="9" name="Zástupný symbol obsahu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sk-SK"/>
              <a:t>Upravte štýl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sk-SK"/>
              <a:t>Upravte štýl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sk-SK"/>
              <a:t>Upravte štýly predlohy textu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/>
              <a:t>Upravte štýl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/>
              <a:t>Upravte štýl predlohy textu.</a:t>
            </a:r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94515-F516-45F2-B6D3-50945FA16EB0}" type="datetimeFigureOut">
              <a:rPr lang="sk-SK" smtClean="0"/>
              <a:t>25.10.2018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E24C8-8157-4B67-A3A3-5D45489874EB}" type="slidenum">
              <a:rPr lang="sk-SK" smtClean="0"/>
              <a:t>‹#›</a:t>
            </a:fld>
            <a:endParaRPr lang="sk-SK"/>
          </a:p>
        </p:txBody>
      </p:sp>
      <p:sp>
        <p:nvSpPr>
          <p:cNvPr id="11" name="Zástupný symbol obsahu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sk-SK"/>
              <a:t>Upravte štýl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13" name="Zástupný symbol obsahu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sk-SK"/>
              <a:t>Upravte štýl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/>
              <a:t>Upravte štýly predlohy textu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94515-F516-45F2-B6D3-50945FA16EB0}" type="datetimeFigureOut">
              <a:rPr lang="sk-SK" smtClean="0"/>
              <a:t>25.10.2018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E24C8-8157-4B67-A3A3-5D45489874EB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94515-F516-45F2-B6D3-50945FA16EB0}" type="datetimeFigureOut">
              <a:rPr lang="sk-SK" smtClean="0"/>
              <a:t>25.10.2018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E24C8-8157-4B67-A3A3-5D45489874EB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ĺžnik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Zaoblený obdĺžnik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sk-SK"/>
              <a:t>Upravte štýly predlohy textu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94515-F516-45F2-B6D3-50945FA16EB0}" type="datetimeFigureOut">
              <a:rPr lang="sk-SK" smtClean="0"/>
              <a:t>25.10.2018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E24C8-8157-4B67-A3A3-5D45489874EB}" type="slidenum">
              <a:rPr lang="sk-SK" smtClean="0"/>
              <a:t>‹#›</a:t>
            </a:fld>
            <a:endParaRPr lang="sk-SK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sk-SK"/>
              <a:t>Upravte štýl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sk-SK"/>
              <a:t>Upravte štýly predlohy textu</a:t>
            </a:r>
            <a:endParaRPr kumimoji="0"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94515-F516-45F2-B6D3-50945FA16EB0}" type="datetimeFigureOut">
              <a:rPr lang="sk-SK" smtClean="0"/>
              <a:t>25.10.2018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67E24C8-8157-4B67-A3A3-5D45489874EB}" type="slidenum">
              <a:rPr lang="sk-SK" smtClean="0"/>
              <a:t>‹#›</a:t>
            </a:fld>
            <a:endParaRPr lang="sk-SK"/>
          </a:p>
        </p:txBody>
      </p:sp>
      <p:sp>
        <p:nvSpPr>
          <p:cNvPr id="11" name="Obdĺžnik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ĺžnik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ĺžnik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/>
              <a:t>Ak chcete pridať obrázok, kliknite na ikonu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Zaoblený obdĺžnik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sk-SK"/>
              <a:t>Upravte štýly predlohy textu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sk-SK"/>
              <a:t>Upravte štýl predlohy textu.</a:t>
            </a:r>
          </a:p>
          <a:p>
            <a:pPr lvl="1" eaLnBrk="1" latinLnBrk="0" hangingPunct="1"/>
            <a:r>
              <a:rPr kumimoji="0" lang="sk-SK"/>
              <a:t>Druhá úroveň</a:t>
            </a:r>
          </a:p>
          <a:p>
            <a:pPr lvl="2" eaLnBrk="1" latinLnBrk="0" hangingPunct="1"/>
            <a:r>
              <a:rPr kumimoji="0" lang="sk-SK"/>
              <a:t>Tretia úroveň</a:t>
            </a:r>
          </a:p>
          <a:p>
            <a:pPr lvl="3" eaLnBrk="1" latinLnBrk="0" hangingPunct="1"/>
            <a:r>
              <a:rPr kumimoji="0" lang="sk-SK"/>
              <a:t>Štvrtá úroveň</a:t>
            </a:r>
          </a:p>
          <a:p>
            <a:pPr lvl="4" eaLnBrk="1" latinLnBrk="0" hangingPunct="1"/>
            <a:r>
              <a:rPr kumimoji="0" lang="sk-SK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1994515-F516-45F2-B6D3-50945FA16EB0}" type="datetimeFigureOut">
              <a:rPr lang="sk-SK" smtClean="0"/>
              <a:t>25.10.2018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467E24C8-8157-4B67-A3A3-5D45489874EB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>
                <a:latin typeface="Arial" pitchFamily="34" charset="0"/>
                <a:cs typeface="Arial" pitchFamily="34" charset="0"/>
              </a:rPr>
              <a:t>Cirkev v období prenasledovania</a:t>
            </a:r>
          </a:p>
        </p:txBody>
      </p:sp>
      <p:sp>
        <p:nvSpPr>
          <p:cNvPr id="3" name="Nadpis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>
                <a:latin typeface="Arial" pitchFamily="34" charset="0"/>
                <a:cs typeface="Arial" pitchFamily="34" charset="0"/>
              </a:rPr>
              <a:t>ECAV v čase nástupu komunizmu</a:t>
            </a:r>
            <a:endParaRPr lang="sk-SK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927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759B8C-065B-4DB3-81E3-6BFE535F0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Vladimír Pavol </a:t>
            </a:r>
            <a:r>
              <a:rPr lang="sk-SK" dirty="0" err="1"/>
              <a:t>Čobrda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2DBD5DF-3B23-4E10-AEE9-BD9389E34FEA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sk-SK" sz="2800" dirty="0">
                <a:latin typeface="Arial" panose="020B0604020202020204" pitchFamily="34" charset="0"/>
                <a:cs typeface="Arial" panose="020B0604020202020204" pitchFamily="34" charset="0"/>
              </a:rPr>
              <a:t>Evanjelický farár</a:t>
            </a:r>
          </a:p>
          <a:p>
            <a:r>
              <a:rPr lang="sk-SK" sz="2800" dirty="0">
                <a:latin typeface="Arial" panose="020B0604020202020204" pitchFamily="34" charset="0"/>
                <a:cs typeface="Arial" panose="020B0604020202020204" pitchFamily="34" charset="0"/>
              </a:rPr>
              <a:t>Biskup Východného dištriktu a zároveň aj generálny biskup</a:t>
            </a:r>
          </a:p>
          <a:p>
            <a:r>
              <a:rPr lang="sk-SK" sz="2800" dirty="0">
                <a:latin typeface="Arial" panose="020B0604020202020204" pitchFamily="34" charset="0"/>
                <a:cs typeface="Arial" panose="020B0604020202020204" pitchFamily="34" charset="0"/>
              </a:rPr>
              <a:t>Musel odísť zo svojej funkcie</a:t>
            </a:r>
          </a:p>
          <a:p>
            <a:endParaRPr lang="sk-SK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VÃ½sledok vyhÄ¾adÃ¡vania obrÃ¡zkov pre dopyt Pavol Äobrda">
            <a:extLst>
              <a:ext uri="{FF2B5EF4-FFF2-40B4-BE49-F238E27FC236}">
                <a16:creationId xmlns:a16="http://schemas.microsoft.com/office/drawing/2014/main" id="{30274F2E-DCD9-4D8F-BC38-8BC3152C865E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466" y="1447799"/>
            <a:ext cx="3155974" cy="5036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8438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759B8C-065B-4DB3-81E3-6BFE535F0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Fedor Fridrich Ruppeldt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2DBD5DF-3B23-4E10-AEE9-BD9389E34FEA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sk-SK" sz="2800" dirty="0">
                <a:latin typeface="Arial" panose="020B0604020202020204" pitchFamily="34" charset="0"/>
                <a:cs typeface="Arial" panose="020B0604020202020204" pitchFamily="34" charset="0"/>
              </a:rPr>
              <a:t>Evanjelický farár</a:t>
            </a:r>
          </a:p>
          <a:p>
            <a:r>
              <a:rPr lang="sk-SK" sz="2800" dirty="0">
                <a:latin typeface="Arial" panose="020B0604020202020204" pitchFamily="34" charset="0"/>
                <a:cs typeface="Arial" panose="020B0604020202020204" pitchFamily="34" charset="0"/>
              </a:rPr>
              <a:t>Biskup Západného dištriktu</a:t>
            </a:r>
          </a:p>
          <a:p>
            <a:r>
              <a:rPr lang="sk-SK" sz="2800" dirty="0">
                <a:latin typeface="Arial" panose="020B0604020202020204" pitchFamily="34" charset="0"/>
                <a:cs typeface="Arial" panose="020B0604020202020204" pitchFamily="34" charset="0"/>
              </a:rPr>
              <a:t>Musel odísť zo svojej funkcie</a:t>
            </a:r>
          </a:p>
        </p:txBody>
      </p:sp>
      <p:pic>
        <p:nvPicPr>
          <p:cNvPr id="5122" name="Picture 2" descr="VÃ½sledok vyhÄ¾adÃ¡vania obrÃ¡zkov pre dopyt Fedor Fridrich Ruppeldt">
            <a:extLst>
              <a:ext uri="{FF2B5EF4-FFF2-40B4-BE49-F238E27FC236}">
                <a16:creationId xmlns:a16="http://schemas.microsoft.com/office/drawing/2014/main" id="{238D4325-1BC1-4145-B0BF-D5905CCBF991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492896"/>
            <a:ext cx="4546848" cy="394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4285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CA790B-3D94-4FF9-8199-1DDD70682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Ján </a:t>
            </a:r>
            <a:r>
              <a:rPr lang="sk-SK" dirty="0" err="1"/>
              <a:t>Chabada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5ADCAE0-8249-4887-821C-7C6B53FCBB04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59F60674-AC4F-4AE4-BF46-A88E8A6E104A}"/>
              </a:ext>
            </a:extLst>
          </p:cNvPr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Stal sa novým generálnym biskupom</a:t>
            </a:r>
          </a:p>
          <a:p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Mal podporu štátu</a:t>
            </a:r>
          </a:p>
        </p:txBody>
      </p:sp>
    </p:spTree>
    <p:extLst>
      <p:ext uri="{BB962C8B-B14F-4D97-AF65-F5344CB8AC3E}">
        <p14:creationId xmlns:p14="http://schemas.microsoft.com/office/powerpoint/2010/main" val="3319291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CA790B-3D94-4FF9-8199-1DDD70682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Ján </a:t>
            </a:r>
            <a:r>
              <a:rPr lang="sk-SK" dirty="0" err="1"/>
              <a:t>Chabada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5ADCAE0-8249-4887-821C-7C6B53FCBB04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59F60674-AC4F-4AE4-BF46-A88E8A6E104A}"/>
              </a:ext>
            </a:extLst>
          </p:cNvPr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Stal sa novým generálnym biskupom</a:t>
            </a:r>
          </a:p>
          <a:p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Mal podporu štátu</a:t>
            </a:r>
          </a:p>
        </p:txBody>
      </p:sp>
    </p:spTree>
    <p:extLst>
      <p:ext uri="{BB962C8B-B14F-4D97-AF65-F5344CB8AC3E}">
        <p14:creationId xmlns:p14="http://schemas.microsoft.com/office/powerpoint/2010/main" val="1498454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>
                <a:latin typeface="Arial" pitchFamily="34" charset="0"/>
                <a:cs typeface="Arial" pitchFamily="34" charset="0"/>
              </a:rPr>
              <a:t>Cirkvi bol odňatý okrem kostolov a fár takmer celý ostatný majetok: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školy</a:t>
            </a:r>
            <a:endParaRPr lang="sk-SK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cs-CZ" dirty="0"/>
              <a:t>nemocnice</a:t>
            </a:r>
            <a:endParaRPr lang="sk-SK" dirty="0"/>
          </a:p>
        </p:txBody>
      </p:sp>
      <p:pic>
        <p:nvPicPr>
          <p:cNvPr id="7" name="Zástupný symbol obsahu 6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4" t="15986" r="14286" b="24150"/>
          <a:stretch/>
        </p:blipFill>
        <p:spPr>
          <a:xfrm>
            <a:off x="237705" y="2849492"/>
            <a:ext cx="4109290" cy="2454417"/>
          </a:xfrm>
        </p:spPr>
      </p:pic>
      <p:pic>
        <p:nvPicPr>
          <p:cNvPr id="4098" name="Picture 2" descr="http://www.ousa.sk/_img/Documents/Obrazky%5Chospita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0679"/>
          <a:stretch/>
        </p:blipFill>
        <p:spPr bwMode="auto">
          <a:xfrm>
            <a:off x="4759765" y="2850628"/>
            <a:ext cx="4163650" cy="247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1138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>
                <a:latin typeface="Arial" pitchFamily="34" charset="0"/>
                <a:cs typeface="Arial" pitchFamily="34" charset="0"/>
              </a:rPr>
              <a:t>Cirkvi bol odňatý okrem kostolov a fár takmer celý ostatný majetok: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ústavy</a:t>
            </a:r>
            <a:endParaRPr lang="sk-SK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sk-SK" dirty="0"/>
              <a:t>kláštory</a:t>
            </a:r>
            <a:r>
              <a:rPr lang="cs-CZ" dirty="0"/>
              <a:t> </a:t>
            </a:r>
            <a:endParaRPr lang="sk-SK" dirty="0"/>
          </a:p>
        </p:txBody>
      </p:sp>
      <p:pic>
        <p:nvPicPr>
          <p:cNvPr id="5122" name="Picture 2" descr="http://www.ecav.sk/pictures/text_images/data_4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44" y="2564898"/>
            <a:ext cx="4023372" cy="288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slovakia.travel/data/Resources/Upload/Images_watermark/KulturneAtrakcie/NabozenskePamiatky/D_Cerveny_klastor_jp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64898"/>
            <a:ext cx="4301292" cy="2844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0345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>
                <a:latin typeface="Arial" pitchFamily="34" charset="0"/>
                <a:cs typeface="Arial" pitchFamily="34" charset="0"/>
              </a:rPr>
              <a:t>Cirkvi bol odňatý okrem kostolov a fár takmer celý ostatný majetok: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budovy</a:t>
            </a:r>
            <a:endParaRPr lang="sk-SK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cs-CZ" dirty="0"/>
              <a:t>pozemky</a:t>
            </a:r>
            <a:endParaRPr lang="sk-SK" dirty="0"/>
          </a:p>
        </p:txBody>
      </p:sp>
      <p:pic>
        <p:nvPicPr>
          <p:cNvPr id="6146" name="Picture 2" descr="http://www.ilava.sk/thumbnail.php?i=http://www.ilava.sk/library/images/foto_suc_193.jpg&amp;w=565&amp;p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322" y="2629529"/>
            <a:ext cx="3675723" cy="2751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ipravda.sk/res/2012/02/02/thumbs/25973-pole-pozemok-rola-clano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006" y="2631418"/>
            <a:ext cx="3699794" cy="2778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6473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>
                <a:latin typeface="Arial" pitchFamily="34" charset="0"/>
                <a:cs typeface="Arial" pitchFamily="34" charset="0"/>
              </a:rPr>
              <a:t>KSČ</a:t>
            </a:r>
          </a:p>
        </p:txBody>
      </p:sp>
      <p:pic>
        <p:nvPicPr>
          <p:cNvPr id="7170" name="Picture 2" descr="http://i.idnes.cz/11/011/cl6/JB385465_ks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94432"/>
            <a:ext cx="8784975" cy="509795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2483768" y="94667"/>
            <a:ext cx="6048673" cy="1499766"/>
          </a:xfrm>
        </p:spPr>
        <p:txBody>
          <a:bodyPr>
            <a:noAutofit/>
          </a:bodyPr>
          <a:lstStyle/>
          <a:p>
            <a:r>
              <a:rPr lang="sk-SK" sz="2800" dirty="0">
                <a:latin typeface="Arial" pitchFamily="34" charset="0"/>
                <a:cs typeface="Arial" pitchFamily="34" charset="0"/>
              </a:rPr>
              <a:t>Navonok sa síce hovorilo o náboženskej slobode, ale režim zaviedol prísnu ateistickú výchovu.</a:t>
            </a:r>
          </a:p>
        </p:txBody>
      </p:sp>
    </p:spTree>
    <p:extLst>
      <p:ext uri="{BB962C8B-B14F-4D97-AF65-F5344CB8AC3E}">
        <p14:creationId xmlns:p14="http://schemas.microsoft.com/office/powerpoint/2010/main" val="1171584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latin typeface="Arial" pitchFamily="34" charset="0"/>
                <a:cs typeface="Arial" pitchFamily="34" charset="0"/>
              </a:rPr>
              <a:t>Nástup komunizmu 1948</a:t>
            </a:r>
            <a:endParaRPr lang="sk-SK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Zástupný symbol textu 4"/>
          <p:cNvSpPr>
            <a:spLocks noGrp="1"/>
          </p:cNvSpPr>
          <p:nvPr>
            <p:ph type="body" idx="2"/>
          </p:nvPr>
        </p:nvSpPr>
        <p:spPr>
          <a:xfrm>
            <a:off x="539552" y="1600200"/>
            <a:ext cx="2279848" cy="4495800"/>
          </a:xfrm>
        </p:spPr>
        <p:txBody>
          <a:bodyPr>
            <a:normAutofit/>
          </a:bodyPr>
          <a:lstStyle/>
          <a:p>
            <a:r>
              <a:rPr lang="sk-SK" sz="2800" dirty="0">
                <a:latin typeface="Arial" pitchFamily="34" charset="0"/>
                <a:cs typeface="Arial" pitchFamily="34" charset="0"/>
              </a:rPr>
              <a:t>Po </a:t>
            </a:r>
            <a:r>
              <a:rPr lang="sk-SK" sz="2800" b="1" dirty="0">
                <a:latin typeface="Arial" pitchFamily="34" charset="0"/>
                <a:cs typeface="Arial" pitchFamily="34" charset="0"/>
              </a:rPr>
              <a:t>nástupe komunizmu</a:t>
            </a:r>
            <a:r>
              <a:rPr lang="sk-SK" sz="2800" dirty="0">
                <a:latin typeface="Arial" pitchFamily="34" charset="0"/>
                <a:cs typeface="Arial" pitchFamily="34" charset="0"/>
              </a:rPr>
              <a:t> k moci roku </a:t>
            </a:r>
            <a:r>
              <a:rPr lang="sk-SK" sz="2800" b="1" dirty="0">
                <a:latin typeface="Arial" pitchFamily="34" charset="0"/>
                <a:cs typeface="Arial" pitchFamily="34" charset="0"/>
              </a:rPr>
              <a:t>1948</a:t>
            </a:r>
            <a:r>
              <a:rPr lang="sk-SK" sz="2800" dirty="0">
                <a:latin typeface="Arial" pitchFamily="34" charset="0"/>
                <a:cs typeface="Arial" pitchFamily="34" charset="0"/>
              </a:rPr>
              <a:t> bol násilne upravený pomer cirkvi a štátu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1026" name="Picture 2" descr="http://obrazky.4ever.sk/data/674xX/ine/%5bobrazky.4ever.sk%5d%20kosak%20a%20kladivo,%20hviezda,%20socializmus,%20komunizmus%2014935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2" t="6455" r="20476" b="15148"/>
          <a:stretch/>
        </p:blipFill>
        <p:spPr bwMode="auto">
          <a:xfrm>
            <a:off x="3009914" y="1404130"/>
            <a:ext cx="5663552" cy="494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4087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9AF937-F563-4EB7-8C95-B682D7008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/>
              <a:t>Obmedzovanie vo vydávaní časopisov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BB9CA4E-7D51-4E44-B357-D1CB0AF6C508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sk-SK" sz="2800" dirty="0">
                <a:latin typeface="Arial" panose="020B0604020202020204" pitchFamily="34" charset="0"/>
                <a:cs typeface="Arial" panose="020B0604020202020204" pitchFamily="34" charset="0"/>
              </a:rPr>
              <a:t>Napríklad časopis Cirkevné listy mohol vychádzať od jesene 1948 len v náklade 3000 kusov pre celú cirkev</a:t>
            </a:r>
          </a:p>
        </p:txBody>
      </p:sp>
      <p:pic>
        <p:nvPicPr>
          <p:cNvPr id="1026" name="Picture 2" descr="VÃ½sledok vyhÄ¾adÃ¡vania obrÃ¡zkov pre dopyt cirkevnÃ© listy 1948">
            <a:extLst>
              <a:ext uri="{FF2B5EF4-FFF2-40B4-BE49-F238E27FC236}">
                <a16:creationId xmlns:a16="http://schemas.microsoft.com/office/drawing/2014/main" id="{FAF63AF8-FA84-4402-8AEE-ABAAAB783CB1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447800"/>
            <a:ext cx="3489121" cy="494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2750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FCBAEDCD-272B-4959-9D85-99273A1EE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Zrušenie spolkov</a:t>
            </a:r>
          </a:p>
        </p:txBody>
      </p:sp>
      <p:sp>
        <p:nvSpPr>
          <p:cNvPr id="7" name="Zástupný objekt pre obsah 6">
            <a:extLst>
              <a:ext uri="{FF2B5EF4-FFF2-40B4-BE49-F238E27FC236}">
                <a16:creationId xmlns:a16="http://schemas.microsoft.com/office/drawing/2014/main" id="{B605BB32-5A3B-4C6C-A083-34FCD1C0AF7D}"/>
              </a:ext>
            </a:extLst>
          </p:cNvPr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Zrušený bol:</a:t>
            </a:r>
          </a:p>
          <a:p>
            <a:pPr lvl="1"/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Zväz evanjelickej mládeže (SEM)</a:t>
            </a:r>
          </a:p>
          <a:p>
            <a:pPr marL="274320" lvl="1" indent="-274320">
              <a:spcBef>
                <a:spcPts val="580"/>
              </a:spcBef>
              <a:buClr>
                <a:schemeClr val="accent1"/>
              </a:buClr>
            </a:pPr>
            <a:r>
              <a:rPr lang="sk-SK" sz="2600" dirty="0">
                <a:latin typeface="Arial" panose="020B0604020202020204" pitchFamily="34" charset="0"/>
                <a:cs typeface="Arial" panose="020B0604020202020204" pitchFamily="34" charset="0"/>
              </a:rPr>
              <a:t>Zlúčené boli:</a:t>
            </a:r>
          </a:p>
          <a:p>
            <a:pPr lvl="1"/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Jednota evanjelických žien (JEŽ) so Živenou</a:t>
            </a:r>
          </a:p>
        </p:txBody>
      </p:sp>
      <p:pic>
        <p:nvPicPr>
          <p:cNvPr id="2050" name="Picture 2" descr="VÃ½sledok vyhÄ¾adÃ¡vania obrÃ¡zkov pre dopyt Å¾ivena">
            <a:extLst>
              <a:ext uri="{FF2B5EF4-FFF2-40B4-BE49-F238E27FC236}">
                <a16:creationId xmlns:a16="http://schemas.microsoft.com/office/drawing/2014/main" id="{3F9DE2B7-B797-4495-8AD5-CB5E2328449C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844" y="1447800"/>
            <a:ext cx="3300787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721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>
                <a:latin typeface="Arial" pitchFamily="34" charset="0"/>
                <a:cs typeface="Arial" pitchFamily="34" charset="0"/>
              </a:rPr>
              <a:t>Štát</a:t>
            </a:r>
            <a:endParaRPr lang="sk-SK" b="1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sk-SK" sz="2800" dirty="0">
                <a:latin typeface="Arial" pitchFamily="34" charset="0"/>
                <a:cs typeface="Arial" pitchFamily="34" charset="0"/>
              </a:rPr>
              <a:t>rozhodoval a udeľoval respektíve odnímal kňazom súhlas k duchovnej činnosti. </a:t>
            </a:r>
          </a:p>
        </p:txBody>
      </p:sp>
      <p:sp>
        <p:nvSpPr>
          <p:cNvPr id="4" name="Zástupný symbol obrázka 3"/>
          <p:cNvSpPr>
            <a:spLocks noGrp="1"/>
          </p:cNvSpPr>
          <p:nvPr>
            <p:ph type="pic" idx="1"/>
          </p:nvPr>
        </p:nvSpPr>
        <p:spPr/>
      </p:sp>
      <p:pic>
        <p:nvPicPr>
          <p:cNvPr id="2050" name="Picture 2" descr="http://www.ecav.sk/pictures/text_images/data_36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43728"/>
            <a:ext cx="2948856" cy="3808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ecav.sk/pictures/text_images/data_98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643728"/>
            <a:ext cx="2791538" cy="3785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6390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Zástupný symbol obsahu 19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913959233"/>
              </p:ext>
            </p:extLst>
          </p:nvPr>
        </p:nvGraphicFramePr>
        <p:xfrm>
          <a:off x="107504" y="476672"/>
          <a:ext cx="8928992" cy="5543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942579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04FDAC-7356-42D5-B1FE-EE7E6FBAF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ŠtB</a:t>
            </a:r>
            <a:endParaRPr lang="sk-SK" dirty="0"/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A3EEDE93-A57D-4A5C-A651-D43E60C0FB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889174"/>
          </a:xfrm>
        </p:spPr>
        <p:txBody>
          <a:bodyPr>
            <a:normAutofit/>
          </a:bodyPr>
          <a:lstStyle/>
          <a:p>
            <a:r>
              <a:rPr lang="sk-SK" sz="3200" dirty="0"/>
              <a:t>Štátna bezpečnosť – bola politickou, tajnou políciou komunistického režimu, ktorá vznikla v roku 1945 a existovala až do roku 1990</a:t>
            </a:r>
          </a:p>
        </p:txBody>
      </p:sp>
    </p:spTree>
    <p:extLst>
      <p:ext uri="{BB962C8B-B14F-4D97-AF65-F5344CB8AC3E}">
        <p14:creationId xmlns:p14="http://schemas.microsoft.com/office/powerpoint/2010/main" val="1382614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273050"/>
            <a:ext cx="8003232" cy="1143000"/>
          </a:xfrm>
        </p:spPr>
        <p:txBody>
          <a:bodyPr/>
          <a:lstStyle/>
          <a:p>
            <a:r>
              <a:rPr lang="cs-CZ" b="1" dirty="0" err="1">
                <a:latin typeface="Arial" pitchFamily="34" charset="0"/>
                <a:cs typeface="Arial" pitchFamily="34" charset="0"/>
              </a:rPr>
              <a:t>Štát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11560" y="1600200"/>
            <a:ext cx="2207840" cy="4495800"/>
          </a:xfrm>
        </p:spPr>
        <p:txBody>
          <a:bodyPr>
            <a:normAutofit fontScale="92500"/>
          </a:bodyPr>
          <a:lstStyle/>
          <a:p>
            <a:r>
              <a:rPr lang="sk-SK" sz="2800" dirty="0">
                <a:latin typeface="Arial" pitchFamily="34" charset="0"/>
                <a:cs typeface="Arial" pitchFamily="34" charset="0"/>
              </a:rPr>
              <a:t>Kňazov zbavoval štát služby, posielal ich do Pomocných technických táborov (PTP),  alebo ich zatvárali do väzení.</a:t>
            </a:r>
          </a:p>
        </p:txBody>
      </p:sp>
      <p:pic>
        <p:nvPicPr>
          <p:cNvPr id="3074" name="Picture 2" descr="http://www.voxvictims.com/wp-content/uploads/2012/03/prison_v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1108" y="1877393"/>
            <a:ext cx="6056218" cy="3968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5301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759B8C-065B-4DB3-81E3-6BFE535F0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Pavol </a:t>
            </a:r>
            <a:r>
              <a:rPr lang="sk-SK" dirty="0" err="1"/>
              <a:t>Neckár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2DBD5DF-3B23-4E10-AEE9-BD9389E34FEA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sk-SK" sz="2800" dirty="0">
                <a:latin typeface="Arial" panose="020B0604020202020204" pitchFamily="34" charset="0"/>
                <a:cs typeface="Arial" panose="020B0604020202020204" pitchFamily="34" charset="0"/>
              </a:rPr>
              <a:t>Evanjelický farár</a:t>
            </a:r>
          </a:p>
          <a:p>
            <a:r>
              <a:rPr lang="sk-SK" sz="2800" dirty="0">
                <a:latin typeface="Arial" panose="020B0604020202020204" pitchFamily="34" charset="0"/>
                <a:cs typeface="Arial" panose="020B0604020202020204" pitchFamily="34" charset="0"/>
              </a:rPr>
              <a:t>Generálny tajomník evanjelickej cirkvi</a:t>
            </a:r>
          </a:p>
          <a:p>
            <a:r>
              <a:rPr lang="sk-SK" sz="2800" dirty="0">
                <a:latin typeface="Arial" panose="020B0604020202020204" pitchFamily="34" charset="0"/>
                <a:cs typeface="Arial" panose="020B0604020202020204" pitchFamily="34" charset="0"/>
              </a:rPr>
              <a:t>Bol jednou z prvých obetí komunistického režimu</a:t>
            </a:r>
          </a:p>
        </p:txBody>
      </p:sp>
      <p:pic>
        <p:nvPicPr>
          <p:cNvPr id="3074" name="Picture 2" descr="VÃ½sledok vyhÄ¾adÃ¡vania obrÃ¡zkov pre dopyt Pavol NeckÃ¡r">
            <a:extLst>
              <a:ext uri="{FF2B5EF4-FFF2-40B4-BE49-F238E27FC236}">
                <a16:creationId xmlns:a16="http://schemas.microsoft.com/office/drawing/2014/main" id="{2A742716-B2BE-456E-9797-E344E838EE1C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828755"/>
            <a:ext cx="3816423" cy="5715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1439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jetok">
  <a:themeElements>
    <a:clrScheme name="Majetok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Majetok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ajetok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338</TotalTime>
  <Words>233</Words>
  <Application>Microsoft Office PowerPoint</Application>
  <PresentationFormat>Prezentácia na obrazovke (4:3)</PresentationFormat>
  <Paragraphs>51</Paragraphs>
  <Slides>17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17</vt:i4>
      </vt:variant>
    </vt:vector>
  </HeadingPairs>
  <TitlesOfParts>
    <vt:vector size="22" baseType="lpstr">
      <vt:lpstr>Arial</vt:lpstr>
      <vt:lpstr>Franklin Gothic Book</vt:lpstr>
      <vt:lpstr>Perpetua</vt:lpstr>
      <vt:lpstr>Wingdings 2</vt:lpstr>
      <vt:lpstr>Majetok</vt:lpstr>
      <vt:lpstr>ECAV v čase nástupu komunizmu</vt:lpstr>
      <vt:lpstr>Nástup komunizmu 1948</vt:lpstr>
      <vt:lpstr>Obmedzovanie vo vydávaní časopisov</vt:lpstr>
      <vt:lpstr>Zrušenie spolkov</vt:lpstr>
      <vt:lpstr>Štát</vt:lpstr>
      <vt:lpstr>Prezentácia programu PowerPoint</vt:lpstr>
      <vt:lpstr>ŠtB</vt:lpstr>
      <vt:lpstr>Štát</vt:lpstr>
      <vt:lpstr>Pavol Neckár</vt:lpstr>
      <vt:lpstr>Vladimír Pavol Čobrda</vt:lpstr>
      <vt:lpstr>Fedor Fridrich Ruppeldt</vt:lpstr>
      <vt:lpstr>Ján Chabada</vt:lpstr>
      <vt:lpstr>Ján Chabada</vt:lpstr>
      <vt:lpstr>Cirkvi bol odňatý okrem kostolov a fár takmer celý ostatný majetok:</vt:lpstr>
      <vt:lpstr>Cirkvi bol odňatý okrem kostolov a fár takmer celý ostatný majetok:</vt:lpstr>
      <vt:lpstr>Cirkvi bol odňatý okrem kostolov a fár takmer celý ostatný majetok:</vt:lpstr>
      <vt:lpstr>KSČ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Znenie Prikázaní</dc:title>
  <dc:creator>Stanislav Grega</dc:creator>
  <cp:lastModifiedBy>Stanislav Grega</cp:lastModifiedBy>
  <cp:revision>48</cp:revision>
  <dcterms:created xsi:type="dcterms:W3CDTF">2012-10-10T08:27:56Z</dcterms:created>
  <dcterms:modified xsi:type="dcterms:W3CDTF">2018-10-25T08:05:29Z</dcterms:modified>
</cp:coreProperties>
</file>