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473A-B9DC-4ECD-BC6A-E7781178DC5B}" type="datetimeFigureOut">
              <a:rPr lang="sk-SK" smtClean="0"/>
              <a:t>01.02.2017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FEA9808-E712-4652-B5E0-AFB4C6F47F55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85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473A-B9DC-4ECD-BC6A-E7781178DC5B}" type="datetimeFigureOut">
              <a:rPr lang="sk-SK" smtClean="0"/>
              <a:t>01.02.2017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08-E712-4652-B5E0-AFB4C6F47F55}" type="slidenum">
              <a:rPr lang="sk-SK" smtClean="0"/>
              <a:t>‹#›</a:t>
            </a:fld>
            <a:endParaRPr lang="sk-S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54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473A-B9DC-4ECD-BC6A-E7781178DC5B}" type="datetimeFigureOut">
              <a:rPr lang="sk-SK" smtClean="0"/>
              <a:t>01.02.2017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08-E712-4652-B5E0-AFB4C6F47F55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74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473A-B9DC-4ECD-BC6A-E7781178DC5B}" type="datetimeFigureOut">
              <a:rPr lang="sk-SK" smtClean="0"/>
              <a:t>01.02.2017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08-E712-4652-B5E0-AFB4C6F47F55}" type="slidenum">
              <a:rPr lang="sk-SK" smtClean="0"/>
              <a:t>‹#›</a:t>
            </a:fld>
            <a:endParaRPr lang="sk-S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40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473A-B9DC-4ECD-BC6A-E7781178DC5B}" type="datetimeFigureOut">
              <a:rPr lang="sk-SK" smtClean="0"/>
              <a:t>01.02.2017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08-E712-4652-B5E0-AFB4C6F47F55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0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473A-B9DC-4ECD-BC6A-E7781178DC5B}" type="datetimeFigureOut">
              <a:rPr lang="sk-SK" smtClean="0"/>
              <a:t>01.02.2017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08-E712-4652-B5E0-AFB4C6F47F55}" type="slidenum">
              <a:rPr lang="sk-SK" smtClean="0"/>
              <a:t>‹#›</a:t>
            </a:fld>
            <a:endParaRPr lang="sk-S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0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473A-B9DC-4ECD-BC6A-E7781178DC5B}" type="datetimeFigureOut">
              <a:rPr lang="sk-SK" smtClean="0"/>
              <a:t>01.02.2017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08-E712-4652-B5E0-AFB4C6F47F55}" type="slidenum">
              <a:rPr lang="sk-SK" smtClean="0"/>
              <a:t>‹#›</a:t>
            </a:fld>
            <a:endParaRPr lang="sk-S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38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473A-B9DC-4ECD-BC6A-E7781178DC5B}" type="datetimeFigureOut">
              <a:rPr lang="sk-SK" smtClean="0"/>
              <a:t>01.02.2017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08-E712-4652-B5E0-AFB4C6F47F55}" type="slidenum">
              <a:rPr lang="sk-SK" smtClean="0"/>
              <a:t>‹#›</a:t>
            </a:fld>
            <a:endParaRPr lang="sk-S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2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473A-B9DC-4ECD-BC6A-E7781178DC5B}" type="datetimeFigureOut">
              <a:rPr lang="sk-SK" smtClean="0"/>
              <a:t>01.02.2017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08-E712-4652-B5E0-AFB4C6F47F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407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473A-B9DC-4ECD-BC6A-E7781178DC5B}" type="datetimeFigureOut">
              <a:rPr lang="sk-SK" smtClean="0"/>
              <a:t>01.02.2017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08-E712-4652-B5E0-AFB4C6F47F55}" type="slidenum">
              <a:rPr lang="sk-SK" smtClean="0"/>
              <a:t>‹#›</a:t>
            </a:fld>
            <a:endParaRPr lang="sk-S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2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653473A-B9DC-4ECD-BC6A-E7781178DC5B}" type="datetimeFigureOut">
              <a:rPr lang="sk-SK" smtClean="0"/>
              <a:t>01.02.2017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08-E712-4652-B5E0-AFB4C6F47F55}" type="slidenum">
              <a:rPr lang="sk-SK" smtClean="0"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58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3473A-B9DC-4ECD-BC6A-E7781178DC5B}" type="datetimeFigureOut">
              <a:rPr lang="sk-SK" smtClean="0"/>
              <a:t>01.02.2017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FEA9808-E712-4652-B5E0-AFB4C6F47F55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1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KeEC_nwLS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9600" dirty="0" err="1"/>
              <a:t>jonáš</a:t>
            </a:r>
            <a:endParaRPr lang="sk-SK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Pred bohom sa neschováš</a:t>
            </a:r>
          </a:p>
        </p:txBody>
      </p:sp>
    </p:spTree>
    <p:extLst>
      <p:ext uri="{BB962C8B-B14F-4D97-AF65-F5344CB8AC3E}">
        <p14:creationId xmlns:p14="http://schemas.microsoft.com/office/powerpoint/2010/main" val="16242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0" name="Picture 6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74" name="Rectangle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Výsledok vyhľadávania obrázkov pre dopyt holub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 r="233" b="2"/>
          <a:stretch/>
        </p:blipFill>
        <p:spPr bwMode="auto">
          <a:xfrm>
            <a:off x="6093926" y="1152939"/>
            <a:ext cx="4821551" cy="38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sk-SK" dirty="0"/>
              <a:t>Jonáš - holubica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sk-SK" sz="2400" dirty="0"/>
              <a:t>Prorok, ktorý mal plniť poslanie v cudzom nepriateľskom národe</a:t>
            </a:r>
          </a:p>
          <a:p>
            <a:r>
              <a:rPr lang="sk-SK" sz="2400" dirty="0"/>
              <a:t>To sa mu nepáčilo</a:t>
            </a:r>
          </a:p>
        </p:txBody>
      </p:sp>
    </p:spTree>
    <p:extLst>
      <p:ext uri="{BB962C8B-B14F-4D97-AF65-F5344CB8AC3E}">
        <p14:creationId xmlns:p14="http://schemas.microsoft.com/office/powerpoint/2010/main" val="28619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51525" y="155162"/>
            <a:ext cx="9603275" cy="547203"/>
          </a:xfrm>
        </p:spPr>
        <p:txBody>
          <a:bodyPr/>
          <a:lstStyle/>
          <a:p>
            <a:pPr algn="ctr"/>
            <a:r>
              <a:rPr lang="sk-SK" dirty="0"/>
              <a:t>video</a:t>
            </a:r>
          </a:p>
        </p:txBody>
      </p:sp>
      <p:pic>
        <p:nvPicPr>
          <p:cNvPr id="4" name="pKeEC_nwLS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9833" y="702365"/>
            <a:ext cx="10483943" cy="58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3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nin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94" b="9091"/>
          <a:stretch/>
        </p:blipFill>
        <p:spPr bwMode="auto">
          <a:xfrm>
            <a:off x="10692" y="5852"/>
            <a:ext cx="12181308" cy="68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>
            <a:solidFill>
              <a:srgbClr val="8FF6D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E"/>
                </a:solidFill>
              </a:rPr>
              <a:t>ninive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04017" y="2180492"/>
            <a:ext cx="6815731" cy="3796237"/>
          </a:xfrm>
        </p:spPr>
        <p:txBody>
          <a:bodyPr>
            <a:normAutofit/>
          </a:bodyPr>
          <a:lstStyle/>
          <a:p>
            <a:pPr>
              <a:buClr>
                <a:srgbClr val="8FF6DF"/>
              </a:buClr>
            </a:pPr>
            <a:r>
              <a:rPr lang="sk-SK" sz="2400" dirty="0">
                <a:solidFill>
                  <a:srgbClr val="FFFFFE"/>
                </a:solidFill>
              </a:rPr>
              <a:t>Hlavné mesto Asýrie</a:t>
            </a:r>
          </a:p>
          <a:p>
            <a:pPr>
              <a:buClr>
                <a:srgbClr val="8FF6DF"/>
              </a:buClr>
            </a:pPr>
            <a:r>
              <a:rPr lang="sk-SK" sz="2400" dirty="0">
                <a:solidFill>
                  <a:srgbClr val="FFFFFE"/>
                </a:solidFill>
              </a:rPr>
              <a:t>Dnes mesto leží v Iraku</a:t>
            </a:r>
          </a:p>
          <a:p>
            <a:pPr>
              <a:buClr>
                <a:srgbClr val="8FF6DF"/>
              </a:buClr>
            </a:pPr>
            <a:r>
              <a:rPr lang="sk-SK" sz="2400" dirty="0">
                <a:solidFill>
                  <a:srgbClr val="FFFFFE"/>
                </a:solidFill>
              </a:rPr>
              <a:t>Bývala to metropola</a:t>
            </a:r>
          </a:p>
          <a:p>
            <a:pPr>
              <a:buClr>
                <a:srgbClr val="8FF6DF"/>
              </a:buClr>
            </a:pPr>
            <a:endParaRPr lang="sk-SK" sz="2400" dirty="0">
              <a:solidFill>
                <a:srgbClr val="FFFFFE"/>
              </a:solidFill>
            </a:endParaRPr>
          </a:p>
          <a:p>
            <a:pPr>
              <a:buClr>
                <a:srgbClr val="8FF6DF"/>
              </a:buClr>
            </a:pPr>
            <a:endParaRPr lang="sk-SK" sz="2400" dirty="0">
              <a:solidFill>
                <a:srgbClr val="FFFFFE"/>
              </a:solidFill>
            </a:endParaRPr>
          </a:p>
        </p:txBody>
      </p:sp>
      <p:pic>
        <p:nvPicPr>
          <p:cNvPr id="2052" name="Picture 4" descr="Výsledok vyhľadávania obrázkov pre dopyt nin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25" y="4304714"/>
            <a:ext cx="4539175" cy="255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ýsledok vyhľadávania obrázkov pre dopyt ricinovn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7" r="1" b="8548"/>
          <a:stretch/>
        </p:blipFill>
        <p:spPr bwMode="auto">
          <a:xfrm>
            <a:off x="6096051" y="10"/>
            <a:ext cx="609440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ok vyhľadávania obrázkov pre dopyt ricinovni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604"/>
          <a:stretch/>
        </p:blipFill>
        <p:spPr bwMode="auto">
          <a:xfrm>
            <a:off x="2" y="10"/>
            <a:ext cx="609440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angle 1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127" y="2579935"/>
            <a:ext cx="4070579" cy="0"/>
          </a:xfrm>
          <a:prstGeom prst="line">
            <a:avLst/>
          </a:prstGeom>
          <a:ln>
            <a:solidFill>
              <a:srgbClr val="BD1E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3128" y="1530700"/>
            <a:ext cx="4070578" cy="1049235"/>
          </a:xfrm>
        </p:spPr>
        <p:txBody>
          <a:bodyPr anchor="ctr">
            <a:normAutofit/>
          </a:bodyPr>
          <a:lstStyle/>
          <a:p>
            <a:pPr algn="ctr"/>
            <a:r>
              <a:rPr lang="sk-SK" sz="4000" dirty="0" err="1">
                <a:solidFill>
                  <a:srgbClr val="FFFFFE"/>
                </a:solidFill>
              </a:rPr>
              <a:t>ricinovník</a:t>
            </a:r>
            <a:endParaRPr lang="sk-SK" sz="4000" dirty="0">
              <a:solidFill>
                <a:srgbClr val="FFFFFE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053128" y="2723314"/>
            <a:ext cx="4070578" cy="2613612"/>
          </a:xfrm>
        </p:spPr>
        <p:txBody>
          <a:bodyPr anchor="t">
            <a:normAutofit/>
          </a:bodyPr>
          <a:lstStyle/>
          <a:p>
            <a:pPr>
              <a:buClr>
                <a:srgbClr val="BD1E5B"/>
              </a:buClr>
            </a:pPr>
            <a:endParaRPr lang="sk-SK" sz="24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veľry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5" r="9090" b="9581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>
            <a:solidFill>
              <a:srgbClr val="04D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E"/>
                </a:solidFill>
              </a:rPr>
              <a:t>pokánie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04D0FF"/>
              </a:buClr>
            </a:pPr>
            <a:r>
              <a:rPr lang="sk-SK" sz="2400" dirty="0">
                <a:solidFill>
                  <a:srgbClr val="FFFFFE"/>
                </a:solidFill>
              </a:rPr>
              <a:t>Zmena zmýšľania</a:t>
            </a:r>
          </a:p>
          <a:p>
            <a:pPr>
              <a:buClr>
                <a:srgbClr val="04D0FF"/>
              </a:buClr>
            </a:pPr>
            <a:r>
              <a:rPr lang="sk-SK" sz="2400" dirty="0">
                <a:solidFill>
                  <a:srgbClr val="FFFFFE"/>
                </a:solidFill>
              </a:rPr>
              <a:t>Sebareflexia a seba poznávanie</a:t>
            </a:r>
          </a:p>
          <a:p>
            <a:pPr>
              <a:buClr>
                <a:srgbClr val="04D0FF"/>
              </a:buClr>
            </a:pPr>
            <a:r>
              <a:rPr lang="sk-SK" sz="2400" dirty="0">
                <a:solidFill>
                  <a:srgbClr val="FFFFFE"/>
                </a:solidFill>
              </a:rPr>
              <a:t>Nastavenie zrkadla svojmu vnútru</a:t>
            </a:r>
          </a:p>
        </p:txBody>
      </p:sp>
    </p:spTree>
    <p:extLst>
      <p:ext uri="{BB962C8B-B14F-4D97-AF65-F5344CB8AC3E}">
        <p14:creationId xmlns:p14="http://schemas.microsoft.com/office/powerpoint/2010/main" val="62123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Matúš 3, 13-14.16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solidFill>
                  <a:srgbClr val="555555"/>
                </a:solidFill>
                <a:latin typeface="Georgia" panose="02040502050405020303" pitchFamily="18" charset="0"/>
              </a:rPr>
              <a:t>Vy ste soľ zeme...  Vy ste svetlo sveta...  Tak svieť vaše svetlo pred ľuďmi, aby videli dobré skutky a velebili vášho Otca, ktorý je v nebesiach.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222009267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64</TotalTime>
  <Words>56</Words>
  <Application>Microsoft Office PowerPoint</Application>
  <PresentationFormat>Širokouhlá</PresentationFormat>
  <Paragraphs>17</Paragraphs>
  <Slides>7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Georgia</vt:lpstr>
      <vt:lpstr>Gill Sans MT</vt:lpstr>
      <vt:lpstr>Galéria</vt:lpstr>
      <vt:lpstr>jonáš</vt:lpstr>
      <vt:lpstr>Jonáš - holubica</vt:lpstr>
      <vt:lpstr>video</vt:lpstr>
      <vt:lpstr>ninive</vt:lpstr>
      <vt:lpstr>ricinovník</vt:lpstr>
      <vt:lpstr>pokánie</vt:lpstr>
      <vt:lpstr>Matúš 3, 13-14.16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jonáš</dc:title>
  <dc:creator>Marián Grega</dc:creator>
  <cp:lastModifiedBy>Marián Grega</cp:lastModifiedBy>
  <cp:revision>7</cp:revision>
  <dcterms:created xsi:type="dcterms:W3CDTF">2017-02-01T20:19:15Z</dcterms:created>
  <dcterms:modified xsi:type="dcterms:W3CDTF">2017-02-01T21:24:27Z</dcterms:modified>
</cp:coreProperties>
</file>