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2" r:id="rId6"/>
    <p:sldId id="266" r:id="rId7"/>
    <p:sldId id="260" r:id="rId8"/>
    <p:sldId id="269" r:id="rId9"/>
    <p:sldId id="270" r:id="rId10"/>
    <p:sldId id="271" r:id="rId11"/>
    <p:sldId id="261" r:id="rId12"/>
    <p:sldId id="272" r:id="rId13"/>
    <p:sldId id="273" r:id="rId14"/>
    <p:sldId id="274" r:id="rId15"/>
    <p:sldId id="264" r:id="rId16"/>
    <p:sldId id="263" r:id="rId17"/>
    <p:sldId id="275" r:id="rId18"/>
    <p:sldId id="277" r:id="rId19"/>
    <p:sldId id="276" r:id="rId20"/>
  </p:sldIdLst>
  <p:sldSz cx="12192000" cy="6858000"/>
  <p:notesSz cx="6858000" cy="9144000"/>
  <p:defaultTextStyle>
    <a:lvl1pPr defTabSz="457200">
      <a:defRPr>
        <a:latin typeface="Century Gothic"/>
        <a:ea typeface="Century Gothic"/>
        <a:cs typeface="Century Gothic"/>
        <a:sym typeface="Century Gothic"/>
      </a:defRPr>
    </a:lvl1pPr>
    <a:lvl2pPr indent="457200" defTabSz="457200">
      <a:defRPr>
        <a:latin typeface="Century Gothic"/>
        <a:ea typeface="Century Gothic"/>
        <a:cs typeface="Century Gothic"/>
        <a:sym typeface="Century Gothic"/>
      </a:defRPr>
    </a:lvl2pPr>
    <a:lvl3pPr indent="914400" defTabSz="457200">
      <a:defRPr>
        <a:latin typeface="Century Gothic"/>
        <a:ea typeface="Century Gothic"/>
        <a:cs typeface="Century Gothic"/>
        <a:sym typeface="Century Gothic"/>
      </a:defRPr>
    </a:lvl3pPr>
    <a:lvl4pPr indent="1371600" defTabSz="457200">
      <a:defRPr>
        <a:latin typeface="Century Gothic"/>
        <a:ea typeface="Century Gothic"/>
        <a:cs typeface="Century Gothic"/>
        <a:sym typeface="Century Gothic"/>
      </a:defRPr>
    </a:lvl4pPr>
    <a:lvl5pPr indent="1828800" defTabSz="457200">
      <a:defRPr>
        <a:latin typeface="Century Gothic"/>
        <a:ea typeface="Century Gothic"/>
        <a:cs typeface="Century Gothic"/>
        <a:sym typeface="Century Gothic"/>
      </a:defRPr>
    </a:lvl5pPr>
    <a:lvl6pPr indent="2286000" defTabSz="457200">
      <a:defRPr>
        <a:latin typeface="Century Gothic"/>
        <a:ea typeface="Century Gothic"/>
        <a:cs typeface="Century Gothic"/>
        <a:sym typeface="Century Gothic"/>
      </a:defRPr>
    </a:lvl6pPr>
    <a:lvl7pPr indent="2743200" defTabSz="457200">
      <a:defRPr>
        <a:latin typeface="Century Gothic"/>
        <a:ea typeface="Century Gothic"/>
        <a:cs typeface="Century Gothic"/>
        <a:sym typeface="Century Gothic"/>
      </a:defRPr>
    </a:lvl7pPr>
    <a:lvl8pPr indent="3200400" defTabSz="457200">
      <a:defRPr>
        <a:latin typeface="Century Gothic"/>
        <a:ea typeface="Century Gothic"/>
        <a:cs typeface="Century Gothic"/>
        <a:sym typeface="Century Gothic"/>
      </a:defRPr>
    </a:lvl8pPr>
    <a:lvl9pPr indent="3657600" defTabSz="457200">
      <a:defRPr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FCA"/>
          </a:solidFill>
        </a:fill>
      </a:tcStyle>
    </a:wholeTbl>
    <a:band2H>
      <a:tcTxStyle/>
      <a:tcStyle>
        <a:tcBdr/>
        <a:fill>
          <a:solidFill>
            <a:srgbClr val="E7E9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540A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540A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540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1D4"/>
          </a:solidFill>
        </a:fill>
      </a:tcStyle>
    </a:wholeTbl>
    <a:band2H>
      <a:tcTxStyle/>
      <a:tcStyle>
        <a:tcBdr/>
        <a:fill>
          <a:solidFill>
            <a:srgbClr val="E7E9EB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607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6073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607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D7CB"/>
          </a:solidFill>
        </a:fill>
      </a:tcStyle>
    </a:wholeTbl>
    <a:band2H>
      <a:tcTxStyle/>
      <a:tcStyle>
        <a:tcBdr/>
        <a:fill>
          <a:solidFill>
            <a:srgbClr val="F6EC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811F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811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811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8540A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8540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3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ília Talábová" userId="95370115a7d86fbd" providerId="LiveId" clId="{C006B8FF-2D71-47BE-B1F5-B677C3355F47}"/>
    <pc:docChg chg="modSld">
      <pc:chgData name="Emília Talábová" userId="95370115a7d86fbd" providerId="LiveId" clId="{C006B8FF-2D71-47BE-B1F5-B677C3355F47}" dt="2023-11-24T14:58:48.918" v="40" actId="20577"/>
      <pc:docMkLst>
        <pc:docMk/>
      </pc:docMkLst>
      <pc:sldChg chg="modSp mod">
        <pc:chgData name="Emília Talábová" userId="95370115a7d86fbd" providerId="LiveId" clId="{C006B8FF-2D71-47BE-B1F5-B677C3355F47}" dt="2023-11-24T14:57:35.441" v="37" actId="20577"/>
        <pc:sldMkLst>
          <pc:docMk/>
          <pc:sldMk cId="0" sldId="257"/>
        </pc:sldMkLst>
        <pc:spChg chg="mod">
          <ac:chgData name="Emília Talábová" userId="95370115a7d86fbd" providerId="LiveId" clId="{C006B8FF-2D71-47BE-B1F5-B677C3355F47}" dt="2023-11-24T14:57:35.441" v="37" actId="20577"/>
          <ac:spMkLst>
            <pc:docMk/>
            <pc:sldMk cId="0" sldId="257"/>
            <ac:spMk id="91" creationId="{00000000-0000-0000-0000-000000000000}"/>
          </ac:spMkLst>
        </pc:spChg>
        <pc:spChg chg="mod">
          <ac:chgData name="Emília Talábová" userId="95370115a7d86fbd" providerId="LiveId" clId="{C006B8FF-2D71-47BE-B1F5-B677C3355F47}" dt="2023-11-24T14:54:44.253" v="29" actId="255"/>
          <ac:spMkLst>
            <pc:docMk/>
            <pc:sldMk cId="0" sldId="257"/>
            <ac:spMk id="92" creationId="{00000000-0000-0000-0000-000000000000}"/>
          </ac:spMkLst>
        </pc:spChg>
        <pc:picChg chg="mod">
          <ac:chgData name="Emília Talábová" userId="95370115a7d86fbd" providerId="LiveId" clId="{C006B8FF-2D71-47BE-B1F5-B677C3355F47}" dt="2023-11-24T14:55:02.940" v="32" actId="14100"/>
          <ac:picMkLst>
            <pc:docMk/>
            <pc:sldMk cId="0" sldId="257"/>
            <ac:picMk id="1026" creationId="{00000000-0000-0000-0000-000000000000}"/>
          </ac:picMkLst>
        </pc:picChg>
      </pc:sldChg>
      <pc:sldChg chg="modSp mod">
        <pc:chgData name="Emília Talábová" userId="95370115a7d86fbd" providerId="LiveId" clId="{C006B8FF-2D71-47BE-B1F5-B677C3355F47}" dt="2023-11-24T14:56:33.732" v="34" actId="20577"/>
        <pc:sldMkLst>
          <pc:docMk/>
          <pc:sldMk cId="0" sldId="258"/>
        </pc:sldMkLst>
        <pc:spChg chg="mod">
          <ac:chgData name="Emília Talábová" userId="95370115a7d86fbd" providerId="LiveId" clId="{C006B8FF-2D71-47BE-B1F5-B677C3355F47}" dt="2023-11-24T14:49:07.124" v="11" actId="20577"/>
          <ac:spMkLst>
            <pc:docMk/>
            <pc:sldMk cId="0" sldId="258"/>
            <ac:spMk id="7" creationId="{00000000-0000-0000-0000-000000000000}"/>
          </ac:spMkLst>
        </pc:spChg>
        <pc:spChg chg="mod">
          <ac:chgData name="Emília Talábová" userId="95370115a7d86fbd" providerId="LiveId" clId="{C006B8FF-2D71-47BE-B1F5-B677C3355F47}" dt="2023-11-24T14:56:33.732" v="34" actId="20577"/>
          <ac:spMkLst>
            <pc:docMk/>
            <pc:sldMk cId="0" sldId="258"/>
            <ac:spMk id="95" creationId="{00000000-0000-0000-0000-000000000000}"/>
          </ac:spMkLst>
        </pc:spChg>
      </pc:sldChg>
      <pc:sldChg chg="modSp mod">
        <pc:chgData name="Emília Talábová" userId="95370115a7d86fbd" providerId="LiveId" clId="{C006B8FF-2D71-47BE-B1F5-B677C3355F47}" dt="2023-11-24T14:56:26.626" v="33" actId="20577"/>
        <pc:sldMkLst>
          <pc:docMk/>
          <pc:sldMk cId="649703584" sldId="259"/>
        </pc:sldMkLst>
        <pc:spChg chg="mod">
          <ac:chgData name="Emília Talábová" userId="95370115a7d86fbd" providerId="LiveId" clId="{C006B8FF-2D71-47BE-B1F5-B677C3355F47}" dt="2023-11-24T14:48:58.394" v="10" actId="20577"/>
          <ac:spMkLst>
            <pc:docMk/>
            <pc:sldMk cId="649703584" sldId="259"/>
            <ac:spMk id="8" creationId="{00000000-0000-0000-0000-000000000000}"/>
          </ac:spMkLst>
        </pc:spChg>
        <pc:spChg chg="mod">
          <ac:chgData name="Emília Talábová" userId="95370115a7d86fbd" providerId="LiveId" clId="{C006B8FF-2D71-47BE-B1F5-B677C3355F47}" dt="2023-11-24T14:56:26.626" v="33" actId="20577"/>
          <ac:spMkLst>
            <pc:docMk/>
            <pc:sldMk cId="649703584" sldId="259"/>
            <ac:spMk id="95" creationId="{00000000-0000-0000-0000-000000000000}"/>
          </ac:spMkLst>
        </pc:spChg>
      </pc:sldChg>
      <pc:sldChg chg="modSp">
        <pc:chgData name="Emília Talábová" userId="95370115a7d86fbd" providerId="LiveId" clId="{C006B8FF-2D71-47BE-B1F5-B677C3355F47}" dt="2023-11-24T14:57:19.894" v="36" actId="20577"/>
        <pc:sldMkLst>
          <pc:docMk/>
          <pc:sldMk cId="261120573" sldId="262"/>
        </pc:sldMkLst>
        <pc:spChg chg="mod">
          <ac:chgData name="Emília Talábová" userId="95370115a7d86fbd" providerId="LiveId" clId="{C006B8FF-2D71-47BE-B1F5-B677C3355F47}" dt="2023-11-24T14:57:19.894" v="36" actId="20577"/>
          <ac:spMkLst>
            <pc:docMk/>
            <pc:sldMk cId="261120573" sldId="262"/>
            <ac:spMk id="2" creationId="{00000000-0000-0000-0000-000000000000}"/>
          </ac:spMkLst>
        </pc:spChg>
      </pc:sldChg>
      <pc:sldChg chg="modSp">
        <pc:chgData name="Emília Talábová" userId="95370115a7d86fbd" providerId="LiveId" clId="{C006B8FF-2D71-47BE-B1F5-B677C3355F47}" dt="2023-11-24T14:58:48.918" v="40" actId="20577"/>
        <pc:sldMkLst>
          <pc:docMk/>
          <pc:sldMk cId="805641168" sldId="263"/>
        </pc:sldMkLst>
        <pc:spChg chg="mod">
          <ac:chgData name="Emília Talábová" userId="95370115a7d86fbd" providerId="LiveId" clId="{C006B8FF-2D71-47BE-B1F5-B677C3355F47}" dt="2023-11-24T14:58:48.918" v="40" actId="20577"/>
          <ac:spMkLst>
            <pc:docMk/>
            <pc:sldMk cId="805641168" sldId="263"/>
            <ac:spMk id="2" creationId="{00000000-0000-0000-0000-000000000000}"/>
          </ac:spMkLst>
        </pc:spChg>
      </pc:sldChg>
      <pc:sldChg chg="modSp">
        <pc:chgData name="Emília Talábová" userId="95370115a7d86fbd" providerId="LiveId" clId="{C006B8FF-2D71-47BE-B1F5-B677C3355F47}" dt="2023-11-24T14:52:40.412" v="13" actId="14100"/>
        <pc:sldMkLst>
          <pc:docMk/>
          <pc:sldMk cId="3185640242" sldId="264"/>
        </pc:sldMkLst>
        <pc:picChg chg="mod">
          <ac:chgData name="Emília Talábová" userId="95370115a7d86fbd" providerId="LiveId" clId="{C006B8FF-2D71-47BE-B1F5-B677C3355F47}" dt="2023-11-24T14:52:40.412" v="13" actId="14100"/>
          <ac:picMkLst>
            <pc:docMk/>
            <pc:sldMk cId="3185640242" sldId="264"/>
            <ac:picMk id="6146" creationId="{00000000-0000-0000-0000-000000000000}"/>
          </ac:picMkLst>
        </pc:picChg>
      </pc:sldChg>
      <pc:sldChg chg="modSp mod">
        <pc:chgData name="Emília Talábová" userId="95370115a7d86fbd" providerId="LiveId" clId="{C006B8FF-2D71-47BE-B1F5-B677C3355F47}" dt="2023-11-24T14:53:54.071" v="25" actId="20577"/>
        <pc:sldMkLst>
          <pc:docMk/>
          <pc:sldMk cId="1749729842" sldId="275"/>
        </pc:sldMkLst>
        <pc:spChg chg="mod">
          <ac:chgData name="Emília Talábová" userId="95370115a7d86fbd" providerId="LiveId" clId="{C006B8FF-2D71-47BE-B1F5-B677C3355F47}" dt="2023-11-24T14:53:54.071" v="25" actId="20577"/>
          <ac:spMkLst>
            <pc:docMk/>
            <pc:sldMk cId="1749729842" sldId="27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519751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4212" y="0"/>
            <a:ext cx="8001001" cy="36576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8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684212" y="3843866"/>
            <a:ext cx="6400801" cy="301413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100"/>
            </a:lvl1pPr>
            <a:lvl2pPr marL="0" indent="457200">
              <a:buClrTx/>
              <a:buSzTx/>
              <a:buFontTx/>
              <a:buNone/>
              <a:defRPr sz="2100"/>
            </a:lvl2pPr>
            <a:lvl3pPr marL="0" indent="914400">
              <a:buClrTx/>
              <a:buSzTx/>
              <a:buFontTx/>
              <a:buNone/>
              <a:defRPr sz="2100"/>
            </a:lvl3pPr>
            <a:lvl4pPr marL="0" indent="1371600">
              <a:buClrTx/>
              <a:buSzTx/>
              <a:buFontTx/>
              <a:buNone/>
              <a:defRPr sz="2100"/>
            </a:lvl4pPr>
            <a:lvl5pPr marL="0" indent="1828800">
              <a:buClrTx/>
              <a:buSzTx/>
              <a:buFontTx/>
              <a:buNone/>
              <a:defRPr sz="21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84212" y="4425243"/>
            <a:ext cx="8534401" cy="163124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914402" y="3843866"/>
            <a:ext cx="8304211" cy="58137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0" indent="457200">
              <a:buClrTx/>
              <a:buSzTx/>
              <a:buFontTx/>
              <a:buNone/>
              <a:defRPr sz="1600"/>
            </a:lvl2pPr>
            <a:lvl3pPr marL="0" indent="914400">
              <a:buClrTx/>
              <a:buSzTx/>
              <a:buFontTx/>
              <a:buNone/>
              <a:defRPr sz="1600"/>
            </a:lvl3pPr>
            <a:lvl4pPr marL="0" indent="1371600">
              <a:buClrTx/>
              <a:buSzTx/>
              <a:buFontTx/>
              <a:buNone/>
              <a:defRPr sz="1600"/>
            </a:lvl4pPr>
            <a:lvl5pPr marL="0" indent="1828800">
              <a:buClrTx/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84212" y="381000"/>
            <a:ext cx="10058401" cy="3352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684212" y="3733800"/>
            <a:ext cx="8535989" cy="26416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446212" y="3429000"/>
            <a:ext cx="8534401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Shape 61"/>
          <p:cNvSpPr/>
          <p:nvPr/>
        </p:nvSpPr>
        <p:spPr>
          <a:xfrm>
            <a:off x="531812" y="436590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62" name="Shape 62"/>
          <p:cNvSpPr/>
          <p:nvPr/>
        </p:nvSpPr>
        <p:spPr>
          <a:xfrm>
            <a:off x="10285411" y="2392968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”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684212" y="1714500"/>
            <a:ext cx="8534401" cy="34119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684210" y="5132980"/>
            <a:ext cx="8535991" cy="17250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141412" y="543076"/>
            <a:ext cx="9144001" cy="302864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684212" y="3571723"/>
            <a:ext cx="8534401" cy="1406677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 cap="all">
                <a:solidFill>
                  <a:srgbClr val="FFFFFF"/>
                </a:solidFill>
              </a:defRPr>
            </a:lvl1pPr>
            <a:lvl2pPr marL="838200" indent="-381000">
              <a:buClrTx/>
              <a:buFontTx/>
              <a:defRPr sz="2400" cap="all">
                <a:solidFill>
                  <a:srgbClr val="FFFFFF"/>
                </a:solidFill>
              </a:defRPr>
            </a:lvl2pPr>
            <a:lvl3pPr marL="1343025" indent="-428625">
              <a:buClrTx/>
              <a:buFontTx/>
              <a:defRPr sz="2400" cap="all">
                <a:solidFill>
                  <a:srgbClr val="FFFFFF"/>
                </a:solidFill>
              </a:defRPr>
            </a:lvl3pPr>
            <a:lvl4pPr marL="1665514" indent="-293914">
              <a:buClrTx/>
              <a:buFontTx/>
              <a:defRPr sz="2400" cap="all">
                <a:solidFill>
                  <a:srgbClr val="FFFFFF"/>
                </a:solidFill>
              </a:defRPr>
            </a:lvl4pPr>
            <a:lvl5pPr marL="2122714" indent="-293914">
              <a:buClrTx/>
              <a:buFontTx/>
              <a:defRPr sz="2400" cap="all">
                <a:solidFill>
                  <a:srgbClr val="FFFFFF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5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1" name="Shape 71"/>
          <p:cNvSpPr/>
          <p:nvPr/>
        </p:nvSpPr>
        <p:spPr>
          <a:xfrm>
            <a:off x="531812" y="436590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72" name="Shape 72"/>
          <p:cNvSpPr/>
          <p:nvPr/>
        </p:nvSpPr>
        <p:spPr>
          <a:xfrm>
            <a:off x="10285411" y="2392968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”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684212" y="543076"/>
            <a:ext cx="10058401" cy="302864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84212" y="3571723"/>
            <a:ext cx="8534401" cy="1195011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 cap="all">
                <a:solidFill>
                  <a:srgbClr val="FFFFFF"/>
                </a:solidFill>
              </a:defRPr>
            </a:lvl1pPr>
            <a:lvl2pPr marL="838200" indent="-381000">
              <a:buClrTx/>
              <a:buFontTx/>
              <a:defRPr sz="2400" cap="all">
                <a:solidFill>
                  <a:srgbClr val="FFFFFF"/>
                </a:solidFill>
              </a:defRPr>
            </a:lvl2pPr>
            <a:lvl3pPr marL="1343025" indent="-428625">
              <a:buClrTx/>
              <a:buFontTx/>
              <a:defRPr sz="2400" cap="all">
                <a:solidFill>
                  <a:srgbClr val="FFFFFF"/>
                </a:solidFill>
              </a:defRPr>
            </a:lvl3pPr>
            <a:lvl4pPr marL="1665514" indent="-293914">
              <a:buClrTx/>
              <a:buFontTx/>
              <a:defRPr sz="2400" cap="all">
                <a:solidFill>
                  <a:srgbClr val="FFFFFF"/>
                </a:solidFill>
              </a:defRPr>
            </a:lvl4pPr>
            <a:lvl5pPr marL="2122714" indent="-293914">
              <a:buClrTx/>
              <a:buFontTx/>
              <a:defRPr sz="2400" cap="all">
                <a:solidFill>
                  <a:srgbClr val="FFFFFF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684212" y="4425243"/>
            <a:ext cx="8534401" cy="163124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1" cy="373944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4212" y="4383851"/>
            <a:ext cx="8534401" cy="1714029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84212" y="603015"/>
            <a:ext cx="8534401" cy="3780837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84210" y="292100"/>
            <a:ext cx="8534402" cy="3996101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684212" y="4495800"/>
            <a:ext cx="8534401" cy="23622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84212" y="4383851"/>
            <a:ext cx="8534401" cy="1714029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684210" y="603015"/>
            <a:ext cx="4937656" cy="3780837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4212" y="3630081"/>
            <a:ext cx="8534401" cy="322156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72080" y="0"/>
            <a:ext cx="4649788" cy="1262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5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7085011" y="0"/>
            <a:ext cx="3657601" cy="2057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84212" y="0"/>
            <a:ext cx="5943602" cy="66802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722812" y="0"/>
            <a:ext cx="6019801" cy="25908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722812" y="2777065"/>
            <a:ext cx="6021388" cy="376343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6120001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2" name="Shape 2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685211" y="0"/>
            <a:ext cx="2057401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823200" cy="617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10363200" y="5661659"/>
            <a:ext cx="1142246" cy="5867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3200">
                <a:solidFill>
                  <a:srgbClr val="2A3F05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1pPr>
      <a:lvl2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2pPr>
      <a:lvl3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3pPr>
      <a:lvl4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4pPr>
      <a:lvl5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5pPr>
      <a:lvl6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6pPr>
      <a:lvl7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7pPr>
      <a:lvl8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8pPr>
      <a:lvl9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85750" indent="-285750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1pPr>
      <a:lvl2pPr marL="774700" indent="-317500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2pPr>
      <a:lvl3pPr marL="1271587" indent="-357187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3pPr>
      <a:lvl4pPr marL="1616528" indent="-244928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4pPr>
      <a:lvl5pPr marL="2073728" indent="-244928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5pPr>
      <a:lvl6pPr marL="26125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6pPr>
      <a:lvl7pPr marL="30697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7pPr>
      <a:lvl8pPr marL="35269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8pPr>
      <a:lvl9pPr marL="39841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84212" y="685798"/>
            <a:ext cx="8001001" cy="2971802"/>
          </a:xfrm>
          <a:prstGeom prst="rect">
            <a:avLst/>
          </a:prstGeom>
        </p:spPr>
        <p:txBody>
          <a:bodyPr/>
          <a:lstStyle/>
          <a:p>
            <a:pPr lvl="0" defTabSz="411479">
              <a:defRPr sz="1800" cap="none">
                <a:solidFill>
                  <a:srgbClr val="000000"/>
                </a:solidFill>
              </a:defRPr>
            </a:pPr>
            <a:r>
              <a:rPr sz="9270" cap="all" dirty="0">
                <a:solidFill>
                  <a:srgbClr val="FFFFFF"/>
                </a:solidFill>
              </a:rPr>
              <a:t>Biblia</a:t>
            </a:r>
            <a:br>
              <a:rPr sz="9270" cap="all" dirty="0">
                <a:solidFill>
                  <a:srgbClr val="FFFFFF"/>
                </a:solidFill>
              </a:rPr>
            </a:br>
            <a:r>
              <a:rPr sz="9270" cap="all" dirty="0" err="1">
                <a:solidFill>
                  <a:srgbClr val="FFFFFF"/>
                </a:solidFill>
              </a:rPr>
              <a:t>rozdelenie</a:t>
            </a:r>
            <a:endParaRPr sz="9270" cap="all" dirty="0">
              <a:solidFill>
                <a:srgbClr val="FFFFFF"/>
              </a:solidFill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684212" y="3843866"/>
            <a:ext cx="6400801" cy="1947334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sk-SK" sz="6600" b="1" dirty="0">
                <a:solidFill>
                  <a:schemeClr val="tx1"/>
                </a:solidFill>
              </a:rPr>
              <a:t>SZ a NZ</a:t>
            </a:r>
            <a:endParaRPr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Stará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355390" cy="5715000"/>
          </a:xfrm>
        </p:spPr>
        <p:txBody>
          <a:bodyPr numCol="2" spcCol="180000"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Prorocké knihy:</a:t>
            </a:r>
          </a:p>
          <a:p>
            <a:r>
              <a:rPr lang="sk-SK" sz="2800" dirty="0">
                <a:solidFill>
                  <a:schemeClr val="tx1"/>
                </a:solidFill>
              </a:rPr>
              <a:t>Izaiáš. .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Iz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Jeremiáš . . . . . . . . . . . . . . Jer</a:t>
            </a:r>
          </a:p>
          <a:p>
            <a:r>
              <a:rPr lang="sk-SK" sz="2800" dirty="0">
                <a:solidFill>
                  <a:schemeClr val="tx1"/>
                </a:solidFill>
              </a:rPr>
              <a:t>Žalospevy. . . . . . . . . . . .</a:t>
            </a:r>
            <a:r>
              <a:rPr lang="sk-SK" sz="2800" dirty="0" err="1">
                <a:solidFill>
                  <a:schemeClr val="tx1"/>
                </a:solidFill>
              </a:rPr>
              <a:t>Žalosp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Ezechiel</a:t>
            </a:r>
            <a:r>
              <a:rPr lang="sk-SK" sz="2800" dirty="0">
                <a:solidFill>
                  <a:schemeClr val="tx1"/>
                </a:solidFill>
              </a:rPr>
              <a:t>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Ez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Daniel . . . . . . . . . . . . . . . .</a:t>
            </a:r>
            <a:r>
              <a:rPr lang="sk-SK" sz="2800" dirty="0" err="1">
                <a:solidFill>
                  <a:schemeClr val="tx1"/>
                </a:solidFill>
              </a:rPr>
              <a:t>Dan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Ozeáš</a:t>
            </a:r>
            <a:r>
              <a:rPr lang="sk-SK" sz="2800" dirty="0">
                <a:solidFill>
                  <a:schemeClr val="tx1"/>
                </a:solidFill>
              </a:rPr>
              <a:t>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Oz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Joel</a:t>
            </a:r>
            <a:r>
              <a:rPr lang="sk-SK" sz="2800" dirty="0">
                <a:solidFill>
                  <a:schemeClr val="tx1"/>
                </a:solidFill>
              </a:rPr>
              <a:t> . .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Joel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Ámos</a:t>
            </a:r>
            <a:r>
              <a:rPr lang="sk-SK" sz="2800" dirty="0">
                <a:solidFill>
                  <a:schemeClr val="tx1"/>
                </a:solidFill>
              </a:rPr>
              <a:t>. . . . . . . . . . . . . . . . . Am</a:t>
            </a:r>
          </a:p>
          <a:p>
            <a:r>
              <a:rPr lang="sk-SK" sz="2800" dirty="0" err="1">
                <a:solidFill>
                  <a:schemeClr val="tx1"/>
                </a:solidFill>
              </a:rPr>
              <a:t>Abdiáš</a:t>
            </a:r>
            <a:r>
              <a:rPr lang="sk-SK" sz="2800" dirty="0">
                <a:solidFill>
                  <a:schemeClr val="tx1"/>
                </a:solidFill>
              </a:rPr>
              <a:t>. . . . . . . . . . . . . . . .</a:t>
            </a:r>
            <a:r>
              <a:rPr lang="sk-SK" sz="2800" dirty="0" err="1">
                <a:solidFill>
                  <a:schemeClr val="tx1"/>
                </a:solidFill>
              </a:rPr>
              <a:t>Abd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Jonáš .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Jon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Micheáš</a:t>
            </a:r>
            <a:r>
              <a:rPr lang="sk-SK" sz="2800" dirty="0">
                <a:solidFill>
                  <a:schemeClr val="tx1"/>
                </a:solidFill>
              </a:rPr>
              <a:t>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Mich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Nahum</a:t>
            </a:r>
            <a:r>
              <a:rPr lang="sk-SK" sz="2800" dirty="0">
                <a:solidFill>
                  <a:schemeClr val="tx1"/>
                </a:solidFill>
              </a:rPr>
              <a:t> . . . . . . . . . . . . . . .</a:t>
            </a:r>
            <a:r>
              <a:rPr lang="sk-SK" sz="2800" dirty="0" err="1">
                <a:solidFill>
                  <a:schemeClr val="tx1"/>
                </a:solidFill>
              </a:rPr>
              <a:t>Nah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Abakuk</a:t>
            </a:r>
            <a:r>
              <a:rPr lang="sk-SK" sz="2800" dirty="0">
                <a:solidFill>
                  <a:schemeClr val="tx1"/>
                </a:solidFill>
              </a:rPr>
              <a:t>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Ab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Sofoniáš</a:t>
            </a:r>
            <a:r>
              <a:rPr lang="sk-SK" sz="2800" dirty="0">
                <a:solidFill>
                  <a:schemeClr val="tx1"/>
                </a:solidFill>
              </a:rPr>
              <a:t>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Sof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Aggeus</a:t>
            </a:r>
            <a:r>
              <a:rPr lang="sk-SK" sz="2800" dirty="0">
                <a:solidFill>
                  <a:schemeClr val="tx1"/>
                </a:solidFill>
              </a:rPr>
              <a:t>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Ag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Zachariáš</a:t>
            </a:r>
            <a:r>
              <a:rPr lang="sk-SK" sz="2800" dirty="0">
                <a:solidFill>
                  <a:schemeClr val="tx1"/>
                </a:solidFill>
              </a:rPr>
              <a:t> . . . . . . . . . . . . </a:t>
            </a:r>
            <a:r>
              <a:rPr lang="sk-SK" sz="2800" dirty="0" err="1">
                <a:solidFill>
                  <a:schemeClr val="tx1"/>
                </a:solidFill>
              </a:rPr>
              <a:t>Zach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Malachiáš</a:t>
            </a:r>
            <a:r>
              <a:rPr lang="sk-SK" sz="2800" dirty="0">
                <a:solidFill>
                  <a:schemeClr val="tx1"/>
                </a:solidFill>
              </a:rPr>
              <a:t> . . . . . . . . . . . . . Mal</a:t>
            </a:r>
          </a:p>
        </p:txBody>
      </p:sp>
    </p:spTree>
    <p:extLst>
      <p:ext uri="{BB962C8B-B14F-4D97-AF65-F5344CB8AC3E}">
        <p14:creationId xmlns:p14="http://schemas.microsoft.com/office/powerpoint/2010/main" val="23517155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304799" y="5353050"/>
            <a:ext cx="10723562" cy="1143000"/>
          </a:xfrm>
        </p:spPr>
        <p:txBody>
          <a:bodyPr>
            <a:normAutofit/>
          </a:bodyPr>
          <a:lstStyle/>
          <a:p>
            <a:r>
              <a:rPr lang="sk-SK" dirty="0"/>
              <a:t>Nová zmluva má 27 kníh                  Gréčtina</a:t>
            </a:r>
          </a:p>
        </p:txBody>
      </p:sp>
      <p:pic>
        <p:nvPicPr>
          <p:cNvPr id="5122" name="Picture 2" descr="http://www.idrp.ru/buy/content/products/5736/img/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1" t="4538" r="20599" b="45042"/>
          <a:stretch/>
        </p:blipFill>
        <p:spPr bwMode="auto">
          <a:xfrm>
            <a:off x="304799" y="304800"/>
            <a:ext cx="10248901" cy="52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77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Nová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1" spcCol="180000"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Historické knihy:</a:t>
            </a:r>
          </a:p>
          <a:p>
            <a:r>
              <a:rPr lang="sk-SK" sz="2800" dirty="0">
                <a:solidFill>
                  <a:schemeClr val="tx1"/>
                </a:solidFill>
              </a:rPr>
              <a:t>Evanjelium podľa Matúša. . . . . . . . . . </a:t>
            </a:r>
            <a:r>
              <a:rPr lang="sk-SK" sz="2800" dirty="0" err="1">
                <a:solidFill>
                  <a:schemeClr val="tx1"/>
                </a:solidFill>
              </a:rPr>
              <a:t>Mt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Evanjelium podľa Marka . . . . . .... . . . . </a:t>
            </a:r>
            <a:r>
              <a:rPr lang="sk-SK" sz="2800" dirty="0" err="1">
                <a:solidFill>
                  <a:schemeClr val="tx1"/>
                </a:solidFill>
              </a:rPr>
              <a:t>Mk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Evanjelium podľa Lukáša . . . . . .. . . . . . L</a:t>
            </a:r>
          </a:p>
          <a:p>
            <a:r>
              <a:rPr lang="sk-SK" sz="2800" dirty="0">
                <a:solidFill>
                  <a:schemeClr val="tx1"/>
                </a:solidFill>
              </a:rPr>
              <a:t>Evanjelium podľa Jána . . . . . . . . . . . . . J</a:t>
            </a:r>
          </a:p>
          <a:p>
            <a:r>
              <a:rPr lang="sk-SK" sz="2800" dirty="0">
                <a:solidFill>
                  <a:schemeClr val="tx1"/>
                </a:solidFill>
              </a:rPr>
              <a:t>Skutky apoštolov. . . . . . . . ..... . . . . . . . . Sk</a:t>
            </a:r>
          </a:p>
        </p:txBody>
      </p:sp>
    </p:spTree>
    <p:extLst>
      <p:ext uri="{BB962C8B-B14F-4D97-AF65-F5344CB8AC3E}">
        <p14:creationId xmlns:p14="http://schemas.microsoft.com/office/powerpoint/2010/main" val="374945654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Nová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2" spcCol="180000">
            <a:noAutofit/>
          </a:bodyPr>
          <a:lstStyle/>
          <a:p>
            <a:r>
              <a:rPr lang="sk-SK" sz="2300" b="1" dirty="0">
                <a:solidFill>
                  <a:schemeClr val="tx1"/>
                </a:solidFill>
              </a:rPr>
              <a:t>Vyučujúce knihy:</a:t>
            </a:r>
          </a:p>
          <a:p>
            <a:r>
              <a:rPr lang="pt-BR" sz="2300" dirty="0">
                <a:solidFill>
                  <a:schemeClr val="tx1"/>
                </a:solidFill>
              </a:rPr>
              <a:t>List apoštola Pavla Rímskym . . . . . . </a:t>
            </a:r>
            <a:r>
              <a:rPr lang="sk-SK" sz="2300" dirty="0">
                <a:solidFill>
                  <a:schemeClr val="tx1"/>
                </a:solidFill>
              </a:rPr>
              <a:t> </a:t>
            </a:r>
            <a:r>
              <a:rPr lang="pt-BR" sz="2300" dirty="0">
                <a:solidFill>
                  <a:schemeClr val="tx1"/>
                </a:solidFill>
              </a:rPr>
              <a:t>R</a:t>
            </a:r>
          </a:p>
          <a:p>
            <a:r>
              <a:rPr lang="sk-SK" sz="2300" dirty="0">
                <a:solidFill>
                  <a:schemeClr val="tx1"/>
                </a:solidFill>
              </a:rPr>
              <a:t>1. list apoštola Pavla Korintským. . . .1K</a:t>
            </a:r>
          </a:p>
          <a:p>
            <a:r>
              <a:rPr lang="sk-SK" sz="2300" dirty="0">
                <a:solidFill>
                  <a:schemeClr val="tx1"/>
                </a:solidFill>
              </a:rPr>
              <a:t>2. list apoštola Pavla Korintským. . . .2K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Galatským</a:t>
            </a:r>
            <a:r>
              <a:rPr lang="sk-SK" sz="2300" dirty="0">
                <a:solidFill>
                  <a:schemeClr val="tx1"/>
                </a:solidFill>
              </a:rPr>
              <a:t> . . . . .G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Efezským</a:t>
            </a:r>
            <a:r>
              <a:rPr lang="sk-SK" sz="2300" dirty="0">
                <a:solidFill>
                  <a:schemeClr val="tx1"/>
                </a:solidFill>
              </a:rPr>
              <a:t> . . . . . . </a:t>
            </a:r>
            <a:r>
              <a:rPr lang="sk-SK" sz="2300" dirty="0" err="1">
                <a:solidFill>
                  <a:schemeClr val="tx1"/>
                </a:solidFill>
              </a:rPr>
              <a:t>Ef</a:t>
            </a:r>
            <a:endParaRPr lang="sk-SK" sz="2300" dirty="0">
              <a:solidFill>
                <a:schemeClr val="tx1"/>
              </a:solidFill>
            </a:endParaRP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Filipským</a:t>
            </a:r>
            <a:r>
              <a:rPr lang="sk-SK" sz="2300" dirty="0">
                <a:solidFill>
                  <a:schemeClr val="tx1"/>
                </a:solidFill>
              </a:rPr>
              <a:t> . . . . . .  F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Kolosenským</a:t>
            </a:r>
            <a:r>
              <a:rPr lang="sk-SK" sz="2300" dirty="0">
                <a:solidFill>
                  <a:schemeClr val="tx1"/>
                </a:solidFill>
              </a:rPr>
              <a:t>. . . </a:t>
            </a:r>
            <a:r>
              <a:rPr lang="sk-SK" sz="2300" dirty="0" err="1">
                <a:solidFill>
                  <a:schemeClr val="tx1"/>
                </a:solidFill>
              </a:rPr>
              <a:t>Kol</a:t>
            </a:r>
            <a:endParaRPr lang="sk-SK" sz="2300" dirty="0">
              <a:solidFill>
                <a:schemeClr val="tx1"/>
              </a:solidFill>
            </a:endParaRPr>
          </a:p>
          <a:p>
            <a:r>
              <a:rPr lang="sk-SK" sz="2300" dirty="0">
                <a:solidFill>
                  <a:schemeClr val="tx1"/>
                </a:solidFill>
              </a:rPr>
              <a:t>1. list apoštola Pavla </a:t>
            </a:r>
            <a:r>
              <a:rPr lang="sk-SK" sz="2300" dirty="0" err="1">
                <a:solidFill>
                  <a:schemeClr val="tx1"/>
                </a:solidFill>
              </a:rPr>
              <a:t>Tesalonickým</a:t>
            </a:r>
            <a:r>
              <a:rPr lang="sk-SK" sz="2300" dirty="0">
                <a:solidFill>
                  <a:schemeClr val="tx1"/>
                </a:solidFill>
              </a:rPr>
              <a:t>  1Tes</a:t>
            </a:r>
          </a:p>
          <a:p>
            <a:r>
              <a:rPr lang="sk-SK" sz="2300" dirty="0">
                <a:solidFill>
                  <a:schemeClr val="tx1"/>
                </a:solidFill>
              </a:rPr>
              <a:t>2. list apoštola Pavla </a:t>
            </a:r>
            <a:r>
              <a:rPr lang="sk-SK" sz="2300" dirty="0" err="1">
                <a:solidFill>
                  <a:schemeClr val="tx1"/>
                </a:solidFill>
              </a:rPr>
              <a:t>Tesalonickým</a:t>
            </a:r>
            <a:r>
              <a:rPr lang="sk-SK" sz="2300" dirty="0">
                <a:solidFill>
                  <a:schemeClr val="tx1"/>
                </a:solidFill>
              </a:rPr>
              <a:t>  2Tes</a:t>
            </a:r>
          </a:p>
          <a:p>
            <a:r>
              <a:rPr lang="sk-SK" sz="2300" dirty="0">
                <a:solidFill>
                  <a:schemeClr val="tx1"/>
                </a:solidFill>
              </a:rPr>
              <a:t>1. list apoštola Pavla </a:t>
            </a:r>
            <a:r>
              <a:rPr lang="sk-SK" sz="2300" dirty="0" err="1">
                <a:solidFill>
                  <a:schemeClr val="tx1"/>
                </a:solidFill>
              </a:rPr>
              <a:t>Timoteovi</a:t>
            </a:r>
            <a:r>
              <a:rPr lang="sk-SK" sz="2300" dirty="0">
                <a:solidFill>
                  <a:schemeClr val="tx1"/>
                </a:solidFill>
              </a:rPr>
              <a:t> . . .  1Tim</a:t>
            </a:r>
          </a:p>
          <a:p>
            <a:r>
              <a:rPr lang="sk-SK" sz="2300" dirty="0">
                <a:solidFill>
                  <a:schemeClr val="tx1"/>
                </a:solidFill>
              </a:rPr>
              <a:t>2. list apoštola Pavla </a:t>
            </a:r>
            <a:r>
              <a:rPr lang="sk-SK" sz="2300" dirty="0" err="1">
                <a:solidFill>
                  <a:schemeClr val="tx1"/>
                </a:solidFill>
              </a:rPr>
              <a:t>Timoteovi</a:t>
            </a:r>
            <a:r>
              <a:rPr lang="sk-SK" sz="2300" dirty="0">
                <a:solidFill>
                  <a:schemeClr val="tx1"/>
                </a:solidFill>
              </a:rPr>
              <a:t> .  . . 2Tim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Títovi</a:t>
            </a:r>
            <a:r>
              <a:rPr lang="sk-SK" sz="2300" dirty="0">
                <a:solidFill>
                  <a:schemeClr val="tx1"/>
                </a:solidFill>
              </a:rPr>
              <a:t> . . . . . . . . . .</a:t>
            </a:r>
            <a:r>
              <a:rPr lang="sk-SK" sz="2300" dirty="0" err="1">
                <a:solidFill>
                  <a:schemeClr val="tx1"/>
                </a:solidFill>
              </a:rPr>
              <a:t>Tit</a:t>
            </a:r>
            <a:endParaRPr lang="sk-SK" sz="2300" dirty="0">
              <a:solidFill>
                <a:schemeClr val="tx1"/>
              </a:solidFill>
            </a:endParaRP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Filemonovi</a:t>
            </a:r>
            <a:r>
              <a:rPr lang="sk-SK" sz="2300" dirty="0">
                <a:solidFill>
                  <a:schemeClr val="tx1"/>
                </a:solidFill>
              </a:rPr>
              <a:t>. . . . </a:t>
            </a:r>
            <a:r>
              <a:rPr lang="sk-SK" sz="2300" dirty="0" err="1">
                <a:solidFill>
                  <a:schemeClr val="tx1"/>
                </a:solidFill>
              </a:rPr>
              <a:t>Filem</a:t>
            </a:r>
            <a:endParaRPr lang="sk-SK" sz="2300" dirty="0">
              <a:solidFill>
                <a:schemeClr val="tx1"/>
              </a:solidFill>
            </a:endParaRPr>
          </a:p>
          <a:p>
            <a:r>
              <a:rPr lang="sk-SK" sz="2300" dirty="0">
                <a:solidFill>
                  <a:schemeClr val="tx1"/>
                </a:solidFill>
              </a:rPr>
              <a:t>List Židom . . . . . . . . . . . . . . . . . . . . . Žid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Jakuba . . . . . . . . . . . . . . . . . . . . </a:t>
            </a:r>
            <a:r>
              <a:rPr lang="sk-SK" sz="2300" dirty="0" err="1">
                <a:solidFill>
                  <a:schemeClr val="tx1"/>
                </a:solidFill>
              </a:rPr>
              <a:t>Jk</a:t>
            </a:r>
            <a:endParaRPr lang="sk-SK" sz="2300" dirty="0">
              <a:solidFill>
                <a:schemeClr val="tx1"/>
              </a:solidFill>
            </a:endParaRPr>
          </a:p>
          <a:p>
            <a:r>
              <a:rPr lang="it-IT" sz="2300" dirty="0">
                <a:solidFill>
                  <a:schemeClr val="tx1"/>
                </a:solidFill>
              </a:rPr>
              <a:t>1. list apoštola Petra . . . . . . . . . . . . .1Pt</a:t>
            </a:r>
          </a:p>
          <a:p>
            <a:r>
              <a:rPr lang="it-IT" sz="2300" dirty="0">
                <a:solidFill>
                  <a:schemeClr val="tx1"/>
                </a:solidFill>
              </a:rPr>
              <a:t>2. list apoštola Petra . . . . . . . . . . . . .2Pt</a:t>
            </a:r>
          </a:p>
          <a:p>
            <a:r>
              <a:rPr lang="sk-SK" sz="2300" dirty="0">
                <a:solidFill>
                  <a:schemeClr val="tx1"/>
                </a:solidFill>
              </a:rPr>
              <a:t>1. list Jánov . . . . . . . . . . . . . . . . . . . . 1J</a:t>
            </a:r>
          </a:p>
          <a:p>
            <a:r>
              <a:rPr lang="sk-SK" sz="2300" dirty="0">
                <a:solidFill>
                  <a:schemeClr val="tx1"/>
                </a:solidFill>
              </a:rPr>
              <a:t>2. list Jánov . . . . . . . . . . . . . . . . . . . . 2J</a:t>
            </a:r>
          </a:p>
          <a:p>
            <a:r>
              <a:rPr lang="sk-SK" sz="2300" dirty="0">
                <a:solidFill>
                  <a:schemeClr val="tx1"/>
                </a:solidFill>
              </a:rPr>
              <a:t>3. list Jánov . . . . . . . . . . . . . . . . . . . . 3J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Júdov. . . . . . . . . . . . . . . . . . . . . . </a:t>
            </a:r>
            <a:r>
              <a:rPr lang="sk-SK" sz="2300" dirty="0" err="1">
                <a:solidFill>
                  <a:schemeClr val="tx1"/>
                </a:solidFill>
              </a:rPr>
              <a:t>Jud</a:t>
            </a:r>
            <a:endParaRPr lang="sk-SK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446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Nová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1" spcCol="180000"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Prorocká kniha:</a:t>
            </a:r>
          </a:p>
          <a:p>
            <a:r>
              <a:rPr lang="sk-SK" sz="2800" dirty="0">
                <a:solidFill>
                  <a:schemeClr val="tx1"/>
                </a:solidFill>
              </a:rPr>
              <a:t>Zjavenie Jána. . . . . . . . . . . . . . . . . . . .Zjav</a:t>
            </a:r>
          </a:p>
        </p:txBody>
      </p:sp>
    </p:spTree>
    <p:extLst>
      <p:ext uri="{BB962C8B-B14F-4D97-AF65-F5344CB8AC3E}">
        <p14:creationId xmlns:p14="http://schemas.microsoft.com/office/powerpoint/2010/main" val="7195784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 narodením PJ</a:t>
            </a:r>
            <a:br>
              <a:rPr lang="sk-SK" dirty="0"/>
            </a:br>
            <a:r>
              <a:rPr lang="sk-SK" dirty="0"/>
              <a:t>po narodení PJ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603015"/>
            <a:ext cx="4002090" cy="3780837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chemeClr val="tx1"/>
                </a:solidFill>
              </a:rPr>
              <a:t>Kedy bola napísaná SZ a kedy NZ?</a:t>
            </a:r>
          </a:p>
        </p:txBody>
      </p:sp>
      <p:pic>
        <p:nvPicPr>
          <p:cNvPr id="6146" name="Picture 2" descr="http://www.minv.sk/swift_data/source/mvsr/galerie_ds_katol/im_rozne/vianoce_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25" y="869715"/>
            <a:ext cx="7739467" cy="4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40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3714750"/>
            <a:ext cx="8534401" cy="2705099"/>
          </a:xfrm>
        </p:spPr>
        <p:txBody>
          <a:bodyPr>
            <a:normAutofit/>
          </a:bodyPr>
          <a:lstStyle/>
          <a:p>
            <a:r>
              <a:rPr lang="sk-SK" sz="4400" dirty="0"/>
              <a:t>Historické knihy</a:t>
            </a:r>
            <a:br>
              <a:rPr lang="sk-SK" sz="4400" dirty="0"/>
            </a:br>
            <a:r>
              <a:rPr lang="sk-SK" sz="4400" dirty="0"/>
              <a:t>vyučujúce knihy</a:t>
            </a:r>
            <a:br>
              <a:rPr lang="sk-SK" sz="4400" dirty="0"/>
            </a:br>
            <a:r>
              <a:rPr lang="sk-SK" sz="4400" dirty="0"/>
              <a:t>prorocké knihy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7200" dirty="0">
                <a:solidFill>
                  <a:schemeClr val="tx1"/>
                </a:solidFill>
              </a:rPr>
              <a:t>Rozdelenie Biblie podľa obsahu:</a:t>
            </a:r>
          </a:p>
        </p:txBody>
      </p:sp>
    </p:spTree>
    <p:extLst>
      <p:ext uri="{BB962C8B-B14F-4D97-AF65-F5344CB8AC3E}">
        <p14:creationId xmlns:p14="http://schemas.microsoft.com/office/powerpoint/2010/main" val="80564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843" y="228600"/>
            <a:ext cx="3221038" cy="6229350"/>
          </a:xfrm>
        </p:spPr>
        <p:txBody>
          <a:bodyPr>
            <a:normAutofit fontScale="90000"/>
          </a:bodyPr>
          <a:lstStyle/>
          <a:p>
            <a:r>
              <a:rPr lang="sk-SK" dirty="0"/>
              <a:t>Jednotlivé knihy sa delia </a:t>
            </a:r>
            <a:r>
              <a:rPr lang="pl-PL" dirty="0"/>
              <a:t>na kapitolY, kapitoly SA DELIA na verše, </a:t>
            </a:r>
            <a:br>
              <a:rPr lang="pl-PL" dirty="0"/>
            </a:br>
            <a:r>
              <a:rPr lang="sk-SK" dirty="0"/>
              <a:t>Každá kapitola         a verš</a:t>
            </a:r>
            <a:br>
              <a:rPr lang="sk-SK" dirty="0"/>
            </a:br>
            <a:r>
              <a:rPr lang="sk-SK" dirty="0"/>
              <a:t>majú svoje číslo.</a:t>
            </a:r>
          </a:p>
        </p:txBody>
      </p:sp>
      <p:pic>
        <p:nvPicPr>
          <p:cNvPr id="8194" name="Picture 2" descr="http://www.casd.sk/wp-content/uploads/2012/06/Biblia_Ilustr_S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4948" r="5697" b="9896"/>
          <a:stretch/>
        </p:blipFill>
        <p:spPr bwMode="auto">
          <a:xfrm>
            <a:off x="4076699" y="209550"/>
            <a:ext cx="8115301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2984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knihy biblie">
            <a:extLst>
              <a:ext uri="{FF2B5EF4-FFF2-40B4-BE49-F238E27FC236}">
                <a16:creationId xmlns:a16="http://schemas.microsoft.com/office/drawing/2014/main" id="{1E3A625A-273F-492E-ADCA-274911AB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515192" cy="68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859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nterpolonika.com/wp-content/uploads/2014/07/Christ-Media-Misja-Wiosna-2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"/>
          <a:stretch/>
        </p:blipFill>
        <p:spPr bwMode="auto">
          <a:xfrm>
            <a:off x="-275825" y="-400050"/>
            <a:ext cx="12467825" cy="75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219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 dirty="0">
                <a:solidFill>
                  <a:srgbClr val="FFFFFF"/>
                </a:solidFill>
              </a:rPr>
              <a:t>Biblia </a:t>
            </a:r>
            <a:r>
              <a:rPr sz="3600" cap="all" dirty="0" err="1">
                <a:solidFill>
                  <a:srgbClr val="FFFFFF"/>
                </a:solidFill>
              </a:rPr>
              <a:t>má</a:t>
            </a:r>
            <a:r>
              <a:rPr sz="3600" cap="all" dirty="0">
                <a:solidFill>
                  <a:srgbClr val="FFFFFF"/>
                </a:solidFill>
              </a:rPr>
              <a:t> 66 </a:t>
            </a:r>
            <a:r>
              <a:rPr sz="3600" cap="all" dirty="0" err="1">
                <a:solidFill>
                  <a:srgbClr val="FFFFFF"/>
                </a:solidFill>
              </a:rPr>
              <a:t>kníh</a:t>
            </a:r>
            <a:r>
              <a:rPr sz="3600" cap="all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684211" y="4410142"/>
            <a:ext cx="8534401" cy="2362201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>
              <a:defRPr sz="4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chemeClr val="tx1"/>
                </a:solidFill>
              </a:rPr>
              <a:t>Bola </a:t>
            </a:r>
            <a:r>
              <a:rPr sz="4800" dirty="0" err="1">
                <a:solidFill>
                  <a:schemeClr val="tx1"/>
                </a:solidFill>
              </a:rPr>
              <a:t>písaná</a:t>
            </a:r>
            <a:r>
              <a:rPr sz="4800" dirty="0">
                <a:solidFill>
                  <a:schemeClr val="tx1"/>
                </a:solidFill>
              </a:rPr>
              <a:t> </a:t>
            </a:r>
            <a:r>
              <a:rPr sz="4800" dirty="0" err="1">
                <a:solidFill>
                  <a:schemeClr val="tx1"/>
                </a:solidFill>
              </a:rPr>
              <a:t>vyše</a:t>
            </a:r>
            <a:r>
              <a:rPr sz="4800" dirty="0">
                <a:solidFill>
                  <a:schemeClr val="tx1"/>
                </a:solidFill>
              </a:rPr>
              <a:t> 2000 </a:t>
            </a:r>
            <a:r>
              <a:rPr sz="4800" dirty="0" err="1">
                <a:solidFill>
                  <a:schemeClr val="tx1"/>
                </a:solidFill>
              </a:rPr>
              <a:t>rokov</a:t>
            </a:r>
            <a:r>
              <a:rPr lang="sk-SK" sz="4800" dirty="0">
                <a:solidFill>
                  <a:schemeClr val="tx1"/>
                </a:solidFill>
              </a:rPr>
              <a:t>.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200">
                <a:solidFill>
                  <a:srgbClr val="2A3F05"/>
                </a:solidFill>
              </a:rPr>
              <a:t>2</a:t>
            </a:fld>
            <a:endParaRPr sz="3200">
              <a:solidFill>
                <a:srgbClr val="2A3F05"/>
              </a:solidFill>
            </a:endParaRPr>
          </a:p>
        </p:txBody>
      </p:sp>
      <p:pic>
        <p:nvPicPr>
          <p:cNvPr id="1026" name="Picture 2" descr="http://bacakilat.com/wp-content/uploads/2014/07/book-stack-204x30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1"/>
          <a:stretch/>
        </p:blipFill>
        <p:spPr bwMode="auto">
          <a:xfrm>
            <a:off x="8193846" y="-1"/>
            <a:ext cx="3910637" cy="62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84212" y="5346700"/>
            <a:ext cx="8534401" cy="7097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sk-SK" sz="4000" cap="all" dirty="0" err="1">
                <a:solidFill>
                  <a:srgbClr val="FFFFFF"/>
                </a:solidFill>
              </a:rPr>
              <a:t>KnižnÉ</a:t>
            </a:r>
            <a:r>
              <a:rPr sz="4000" cap="all" dirty="0">
                <a:solidFill>
                  <a:srgbClr val="FFFFFF"/>
                </a:solidFill>
              </a:rPr>
              <a:t> </a:t>
            </a:r>
            <a:r>
              <a:rPr lang="sk-SK" sz="4000" cap="all" dirty="0">
                <a:solidFill>
                  <a:srgbClr val="FFFFFF"/>
                </a:solidFill>
              </a:rPr>
              <a:t>zvitky: </a:t>
            </a:r>
            <a:r>
              <a:rPr sz="4000" cap="all" dirty="0">
                <a:solidFill>
                  <a:srgbClr val="FFFFFF"/>
                </a:solidFill>
              </a:rPr>
              <a:t>Papyrus</a:t>
            </a:r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8166100" y="317500"/>
            <a:ext cx="3937000" cy="5473700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chemeClr val="tx1"/>
                </a:solidFill>
              </a:rPr>
              <a:t>sa získaval z rastliny, ktorá sa pestovala na močaristých brehoch</a:t>
            </a:r>
          </a:p>
          <a:p>
            <a:r>
              <a:rPr lang="sk-SK" sz="4000" dirty="0">
                <a:solidFill>
                  <a:schemeClr val="tx1"/>
                </a:solidFill>
              </a:rPr>
              <a:t>Nílu.</a:t>
            </a:r>
          </a:p>
        </p:txBody>
      </p:sp>
      <p:pic>
        <p:nvPicPr>
          <p:cNvPr id="2052" name="Picture 4" descr="https://upload.wikimedia.org/wikipedia/commons/b/b4/P._Oxy._XXII_233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3CF"/>
              </a:clrFrom>
              <a:clrTo>
                <a:srgbClr val="F9F3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9810" y="101330"/>
            <a:ext cx="7780868" cy="511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03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461914" y="4515438"/>
            <a:ext cx="8756700" cy="154104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sk-SK" sz="4400" dirty="0">
                <a:solidFill>
                  <a:schemeClr val="bg1"/>
                </a:solidFill>
              </a:rPr>
              <a:t>KNIŽNÉ ZVITKY: </a:t>
            </a:r>
            <a:br>
              <a:rPr lang="sk-SK" sz="4400" dirty="0">
                <a:solidFill>
                  <a:schemeClr val="bg1"/>
                </a:solidFill>
              </a:rPr>
            </a:br>
            <a:r>
              <a:rPr lang="sk-SK" sz="4400" dirty="0">
                <a:solidFill>
                  <a:schemeClr val="bg1"/>
                </a:solidFill>
              </a:rPr>
              <a:t>PERGAMEN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200">
                <a:solidFill>
                  <a:srgbClr val="2A3F05"/>
                </a:solidFill>
              </a:rPr>
              <a:t>4</a:t>
            </a:fld>
            <a:endParaRPr sz="3200">
              <a:solidFill>
                <a:srgbClr val="2A3F05"/>
              </a:solidFill>
            </a:endParaRPr>
          </a:p>
        </p:txBody>
      </p:sp>
      <p:pic>
        <p:nvPicPr>
          <p:cNvPr id="3074" name="Picture 2" descr="http://www2.huc.edu/gerecht/images/torahscro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0"/>
            <a:ext cx="7899401" cy="68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textu 7"/>
          <p:cNvSpPr>
            <a:spLocks noGrp="1"/>
          </p:cNvSpPr>
          <p:nvPr>
            <p:ph type="body" idx="1"/>
          </p:nvPr>
        </p:nvSpPr>
        <p:spPr>
          <a:xfrm>
            <a:off x="684212" y="391159"/>
            <a:ext cx="3937000" cy="3952241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chemeClr val="tx1"/>
                </a:solidFill>
              </a:rPr>
              <a:t>je jemne vypracovaná koža,</a:t>
            </a:r>
          </a:p>
          <a:p>
            <a:r>
              <a:rPr lang="sk-SK" sz="4000" dirty="0">
                <a:solidFill>
                  <a:schemeClr val="tx1"/>
                </a:solidFill>
              </a:rPr>
              <a:t>na ktorú bolo možné písať.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Stará zmluva</a:t>
            </a:r>
            <a:br>
              <a:rPr lang="sk-SK" dirty="0"/>
            </a:br>
            <a:r>
              <a:rPr lang="sk-SK" dirty="0"/>
              <a:t>nová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7200" dirty="0">
                <a:solidFill>
                  <a:schemeClr val="tx1"/>
                </a:solidFill>
              </a:rPr>
              <a:t>Rozdelenie Biblie podľa doby vzniku:</a:t>
            </a:r>
          </a:p>
        </p:txBody>
      </p:sp>
    </p:spTree>
    <p:extLst>
      <p:ext uri="{BB962C8B-B14F-4D97-AF65-F5344CB8AC3E}">
        <p14:creationId xmlns:p14="http://schemas.microsoft.com/office/powerpoint/2010/main" val="261120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knihy biblie">
            <a:extLst>
              <a:ext uri="{FF2B5EF4-FFF2-40B4-BE49-F238E27FC236}">
                <a16:creationId xmlns:a16="http://schemas.microsoft.com/office/drawing/2014/main" id="{1E3A625A-273F-492E-ADCA-274911AB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7" y="101924"/>
            <a:ext cx="9107787" cy="65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566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9142411" y="-19050"/>
            <a:ext cx="3049589" cy="5943600"/>
          </a:xfrm>
        </p:spPr>
        <p:txBody>
          <a:bodyPr/>
          <a:lstStyle/>
          <a:p>
            <a:r>
              <a:rPr lang="sk-SK" dirty="0"/>
              <a:t>Stará zmluva má 39 kníh</a:t>
            </a:r>
            <a:br>
              <a:rPr lang="sk-SK" dirty="0"/>
            </a:br>
            <a:br>
              <a:rPr lang="sk-SK" dirty="0"/>
            </a:br>
            <a:r>
              <a:rPr lang="sk-SK" dirty="0"/>
              <a:t>hebrejčina</a:t>
            </a:r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4" y="457201"/>
            <a:ext cx="8559857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6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Stará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2" spcCol="180000"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Historické knihy:</a:t>
            </a:r>
          </a:p>
          <a:p>
            <a:r>
              <a:rPr lang="sk-SK" sz="2800" dirty="0">
                <a:solidFill>
                  <a:schemeClr val="tx1"/>
                </a:solidFill>
              </a:rPr>
              <a:t>1. kniha Mojžišova. . . . . . 1M</a:t>
            </a:r>
          </a:p>
          <a:p>
            <a:r>
              <a:rPr lang="sk-SK" sz="2800" dirty="0">
                <a:solidFill>
                  <a:schemeClr val="tx1"/>
                </a:solidFill>
              </a:rPr>
              <a:t>2. kniha Mojžišova. . . . . . 2M</a:t>
            </a:r>
          </a:p>
          <a:p>
            <a:r>
              <a:rPr lang="sk-SK" sz="2800" dirty="0">
                <a:solidFill>
                  <a:schemeClr val="tx1"/>
                </a:solidFill>
              </a:rPr>
              <a:t>3. kniha Mojžišova. . . . . . 3M</a:t>
            </a:r>
          </a:p>
          <a:p>
            <a:r>
              <a:rPr lang="sk-SK" sz="2800" dirty="0">
                <a:solidFill>
                  <a:schemeClr val="tx1"/>
                </a:solidFill>
              </a:rPr>
              <a:t>4. kniha Mojžišova. . . . . . 4M</a:t>
            </a:r>
          </a:p>
          <a:p>
            <a:r>
              <a:rPr lang="sk-SK" sz="2800" dirty="0">
                <a:solidFill>
                  <a:schemeClr val="tx1"/>
                </a:solidFill>
              </a:rPr>
              <a:t>5. kniha Mojžišova. . . . . . 5M</a:t>
            </a:r>
          </a:p>
          <a:p>
            <a:r>
              <a:rPr lang="sk-SK" sz="2800" dirty="0">
                <a:solidFill>
                  <a:schemeClr val="tx1"/>
                </a:solidFill>
              </a:rPr>
              <a:t>Kniha </a:t>
            </a:r>
            <a:r>
              <a:rPr lang="sk-SK" sz="2800" dirty="0" err="1">
                <a:solidFill>
                  <a:schemeClr val="tx1"/>
                </a:solidFill>
              </a:rPr>
              <a:t>Józuova</a:t>
            </a:r>
            <a:r>
              <a:rPr lang="sk-SK" sz="2800" dirty="0">
                <a:solidFill>
                  <a:schemeClr val="tx1"/>
                </a:solidFill>
              </a:rPr>
              <a:t> . . . . . . . . . </a:t>
            </a:r>
            <a:r>
              <a:rPr lang="sk-SK" sz="2800" dirty="0" err="1">
                <a:solidFill>
                  <a:schemeClr val="tx1"/>
                </a:solidFill>
              </a:rPr>
              <a:t>Joz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Sudcovia. . . . . . . . . . . . . . Sud</a:t>
            </a:r>
          </a:p>
          <a:p>
            <a:r>
              <a:rPr lang="sk-SK" sz="2800" dirty="0">
                <a:solidFill>
                  <a:schemeClr val="tx1"/>
                </a:solidFill>
              </a:rPr>
              <a:t>Rút . .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Rut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1. kniha Samuelova . . . . . 1S</a:t>
            </a:r>
          </a:p>
          <a:p>
            <a:r>
              <a:rPr lang="sk-SK" sz="2800" dirty="0">
                <a:solidFill>
                  <a:schemeClr val="tx1"/>
                </a:solidFill>
              </a:rPr>
              <a:t>2. kniha Samuelova . . . . . 2S</a:t>
            </a:r>
          </a:p>
          <a:p>
            <a:r>
              <a:rPr lang="sk-SK" sz="2800" dirty="0">
                <a:solidFill>
                  <a:schemeClr val="tx1"/>
                </a:solidFill>
              </a:rPr>
              <a:t>1. kniha kráľov . . . . . . . . . 1Kr</a:t>
            </a:r>
          </a:p>
          <a:p>
            <a:r>
              <a:rPr lang="sk-SK" sz="2800" dirty="0">
                <a:solidFill>
                  <a:schemeClr val="tx1"/>
                </a:solidFill>
              </a:rPr>
              <a:t>2. kniha kráľov . . . . . . . . . 2Kr</a:t>
            </a:r>
          </a:p>
          <a:p>
            <a:r>
              <a:rPr lang="sk-SK" sz="2800" dirty="0">
                <a:solidFill>
                  <a:schemeClr val="tx1"/>
                </a:solidFill>
              </a:rPr>
              <a:t>1. kniha </a:t>
            </a:r>
            <a:r>
              <a:rPr lang="sk-SK" sz="2800" dirty="0" err="1">
                <a:solidFill>
                  <a:schemeClr val="tx1"/>
                </a:solidFill>
              </a:rPr>
              <a:t>kronická</a:t>
            </a:r>
            <a:r>
              <a:rPr lang="sk-SK" sz="2800" dirty="0">
                <a:solidFill>
                  <a:schemeClr val="tx1"/>
                </a:solidFill>
              </a:rPr>
              <a:t> . . . . . . 1Kron</a:t>
            </a:r>
          </a:p>
          <a:p>
            <a:r>
              <a:rPr lang="sk-SK" sz="2800" dirty="0">
                <a:solidFill>
                  <a:schemeClr val="tx1"/>
                </a:solidFill>
              </a:rPr>
              <a:t>2. kniha </a:t>
            </a:r>
            <a:r>
              <a:rPr lang="sk-SK" sz="2800" dirty="0" err="1">
                <a:solidFill>
                  <a:schemeClr val="tx1"/>
                </a:solidFill>
              </a:rPr>
              <a:t>kronická</a:t>
            </a:r>
            <a:r>
              <a:rPr lang="sk-SK" sz="2800" dirty="0">
                <a:solidFill>
                  <a:schemeClr val="tx1"/>
                </a:solidFill>
              </a:rPr>
              <a:t> . . . . . . 2Kron</a:t>
            </a:r>
          </a:p>
          <a:p>
            <a:r>
              <a:rPr lang="sk-SK" sz="2800" dirty="0" err="1">
                <a:solidFill>
                  <a:schemeClr val="tx1"/>
                </a:solidFill>
              </a:rPr>
              <a:t>Ezdráš</a:t>
            </a:r>
            <a:r>
              <a:rPr lang="sk-SK" sz="2800" dirty="0">
                <a:solidFill>
                  <a:schemeClr val="tx1"/>
                </a:solidFill>
              </a:rPr>
              <a:t>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Ezd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Nehemiáš</a:t>
            </a:r>
            <a:r>
              <a:rPr lang="sk-SK" sz="2800" dirty="0">
                <a:solidFill>
                  <a:schemeClr val="tx1"/>
                </a:solidFill>
              </a:rPr>
              <a:t> . . . . . . . . . . . . .</a:t>
            </a:r>
            <a:r>
              <a:rPr lang="sk-SK" sz="2800" dirty="0" err="1">
                <a:solidFill>
                  <a:schemeClr val="tx1"/>
                </a:solidFill>
              </a:rPr>
              <a:t>Neh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Ester .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Est</a:t>
            </a:r>
            <a:endParaRPr lang="sk-S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763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Stará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8535991" cy="5715000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Vyučujúce knihy:</a:t>
            </a:r>
          </a:p>
          <a:p>
            <a:r>
              <a:rPr lang="sk-SK" sz="2800" dirty="0">
                <a:solidFill>
                  <a:schemeClr val="tx1"/>
                </a:solidFill>
              </a:rPr>
              <a:t>Kniha Jóbova . . . . . . . . . . </a:t>
            </a:r>
            <a:r>
              <a:rPr lang="sk-SK" sz="2800" dirty="0" err="1">
                <a:solidFill>
                  <a:schemeClr val="tx1"/>
                </a:solidFill>
              </a:rPr>
              <a:t>Job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Žalmy . . . . . . . . . . . . . . . . . Ž</a:t>
            </a:r>
          </a:p>
          <a:p>
            <a:r>
              <a:rPr lang="sk-SK" sz="2800" dirty="0">
                <a:solidFill>
                  <a:schemeClr val="tx1"/>
                </a:solidFill>
              </a:rPr>
              <a:t>Príslovia . . . . . . . . . . . . . . .Pr</a:t>
            </a:r>
          </a:p>
          <a:p>
            <a:r>
              <a:rPr lang="sk-SK" sz="2800" dirty="0">
                <a:solidFill>
                  <a:schemeClr val="tx1"/>
                </a:solidFill>
              </a:rPr>
              <a:t>Kazateľ . . . . . . . . . . . . . . . Kaz</a:t>
            </a:r>
          </a:p>
          <a:p>
            <a:r>
              <a:rPr lang="sk-SK" sz="2800" dirty="0">
                <a:solidFill>
                  <a:schemeClr val="tx1"/>
                </a:solidFill>
              </a:rPr>
              <a:t>Veľpieseň . . . . . . . . . . . . .</a:t>
            </a:r>
            <a:r>
              <a:rPr lang="sk-SK" sz="2800" dirty="0" err="1">
                <a:solidFill>
                  <a:schemeClr val="tx1"/>
                </a:solidFill>
              </a:rPr>
              <a:t>Veľp</a:t>
            </a:r>
            <a:endParaRPr lang="sk-S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915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1171</Words>
  <Application>Microsoft Office PowerPoint</Application>
  <PresentationFormat>Širokouhlá</PresentationFormat>
  <Paragraphs>99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Century Gothic</vt:lpstr>
      <vt:lpstr>Helvetica</vt:lpstr>
      <vt:lpstr>Helvetica Neue</vt:lpstr>
      <vt:lpstr>Default</vt:lpstr>
      <vt:lpstr>Biblia rozdelenie</vt:lpstr>
      <vt:lpstr>Biblia má 66 kníh </vt:lpstr>
      <vt:lpstr>KnižnÉ zvitky: Papyrus</vt:lpstr>
      <vt:lpstr>KNIŽNÉ ZVITKY:  PERGAMEN</vt:lpstr>
      <vt:lpstr>Stará zmluva nová zmluva</vt:lpstr>
      <vt:lpstr>Prezentácia programu PowerPoint</vt:lpstr>
      <vt:lpstr>Stará zmluva má 39 kníh  hebrejčina</vt:lpstr>
      <vt:lpstr>Stará zmluva</vt:lpstr>
      <vt:lpstr>Stará zmluva</vt:lpstr>
      <vt:lpstr>Stará zmluva</vt:lpstr>
      <vt:lpstr>Nová zmluva má 27 kníh                  Gréčtina</vt:lpstr>
      <vt:lpstr>Nová zmluva</vt:lpstr>
      <vt:lpstr>Nová zmluva</vt:lpstr>
      <vt:lpstr>Nová zmluva</vt:lpstr>
      <vt:lpstr>Pred narodením PJ po narodení PJ</vt:lpstr>
      <vt:lpstr>Historické knihy vyučujúce knihy prorocké knihy</vt:lpstr>
      <vt:lpstr>Jednotlivé knihy sa delia na kapitolY, kapitoly SA DELIA na verše,  Každá kapitola         a verš majú svoje číslo.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Biblia rozdelenie</dc:title>
  <dc:creator>Stanislav Grega</dc:creator>
  <cp:lastModifiedBy>Emília Talábová</cp:lastModifiedBy>
  <cp:revision>16</cp:revision>
  <dcterms:modified xsi:type="dcterms:W3CDTF">2023-11-24T14:59:33Z</dcterms:modified>
</cp:coreProperties>
</file>